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4" r:id="rId4"/>
    <p:sldId id="265" r:id="rId5"/>
    <p:sldId id="284" r:id="rId6"/>
    <p:sldId id="262" r:id="rId7"/>
    <p:sldId id="266" r:id="rId8"/>
    <p:sldId id="288" r:id="rId9"/>
    <p:sldId id="267" r:id="rId10"/>
    <p:sldId id="268" r:id="rId11"/>
    <p:sldId id="287" r:id="rId12"/>
    <p:sldId id="263" r:id="rId13"/>
    <p:sldId id="278" r:id="rId14"/>
    <p:sldId id="277" r:id="rId15"/>
    <p:sldId id="274" r:id="rId16"/>
    <p:sldId id="282" r:id="rId17"/>
    <p:sldId id="28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6AD"/>
    <a:srgbClr val="F06649"/>
    <a:srgbClr val="C5C5C5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4533" autoAdjust="0"/>
  </p:normalViewPr>
  <p:slideViewPr>
    <p:cSldViewPr snapToGrid="0">
      <p:cViewPr varScale="1">
        <p:scale>
          <a:sx n="69" d="100"/>
          <a:sy n="69" d="100"/>
        </p:scale>
        <p:origin x="170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CB2C-965D-4953-A6B2-D50C34D3C73C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33DB-AF4C-46D5-93E7-42A8C2A565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35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0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9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33DB-AF4C-46D5-93E7-42A8C2A565F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3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14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84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6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3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22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1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2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60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2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/>
              <a:t>03-06-2020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2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.jahedul78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hyperlink" Target="QURAN%20W%20TAZVID_10_1.pptx#-1,9,PowerPoint Pres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6">
                <a:lumMod val="75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227848" y="748145"/>
            <a:ext cx="5964152" cy="5573142"/>
            <a:chOff x="6096000" y="1315556"/>
            <a:chExt cx="520254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oldedCorner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6304731" y="2107709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1138957" y="4566399"/>
            <a:ext cx="355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848" y="2863528"/>
            <a:ext cx="5660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জাহিদুল ইসলাম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প্রভাষক (আরবি)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দাউদিয়া জি, ইউ সিনিয়র আলিম মাদরাসা </a:t>
            </a:r>
          </a:p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 সুরমা, সিলেট ।</a:t>
            </a:r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ma.jahedul786@gmail.com</a:t>
            </a:r>
            <a:endParaRPr lang="en-US" dirty="0" smtClean="0"/>
          </a:p>
          <a:p>
            <a:pPr algn="ctr"/>
            <a:r>
              <a:rPr lang="en-US" dirty="0" smtClean="0"/>
              <a:t>Mob: 01714-226487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67" y="1393229"/>
            <a:ext cx="1232451" cy="1345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78" y="1961321"/>
            <a:ext cx="2605077" cy="26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wedgeRoundRect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RectCallou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68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1602" y="457238"/>
            <a:ext cx="196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অনুবাদঃ-</a:t>
            </a:r>
            <a:endParaRPr lang="en-GB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1759532"/>
            <a:ext cx="11747353" cy="38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34158" y="180109"/>
            <a:ext cx="6171697" cy="6046661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wedgeRectCallou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9160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1770" y="1399300"/>
            <a:ext cx="315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 প্রশ্নাবলী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0987" y="3992841"/>
            <a:ext cx="549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জ্ঞানমুলক</a:t>
            </a:r>
          </a:p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কুফর শব্দের অর্থ কী ?</a:t>
            </a:r>
          </a:p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বি’ছা কোন জাতীয় শব্দ ?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4223" y="2082501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 করা, গোপন করা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5406" y="2668338"/>
            <a:ext cx="85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4299" y="2699115"/>
            <a:ext cx="827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/>
              <a:t>افعال</a:t>
            </a:r>
            <a:r>
              <a:rPr lang="en-GB" sz="2000" b="1" dirty="0"/>
              <a:t> </a:t>
            </a:r>
            <a:r>
              <a:rPr lang="en-GB" sz="2000" b="1" dirty="0" err="1"/>
              <a:t>ذم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1271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3856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Oval Callou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wedgeEllipseCallou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7280770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2141" y="786727"/>
            <a:ext cx="549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অনুধাবনমূলকঃ-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pres?slideindex=9&amp;slidetitle=PowerPoint Presentation"/>
              </a:rPr>
              <a:t>১। আয়াতগুলোর বঙ্গানুবাদ লিখ ?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3347" y="1833320"/>
            <a:ext cx="580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প্রয়োগমূলকঃ-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১।</a:t>
            </a:r>
            <a:r>
              <a:rPr lang="bn-BD" sz="2000" dirty="0">
                <a:latin typeface="NikoshBAN" panose="02000000000000000000" pitchFamily="2" charset="0"/>
                <a:cs typeface="+mj-cs"/>
                <a:hlinkClick r:id="rId3" action="ppaction://hlinksldjump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আয়াতে ইসলামের কোন  যুদ্দকে নির্দেশ করে ।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8398" y="2736102"/>
            <a:ext cx="4435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উচ্চতর দক্ষতামূলকঃ</a:t>
            </a:r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2400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u="sng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তাহকীক করঃ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997" y="3172692"/>
            <a:ext cx="4933950" cy="9421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003" y="4627859"/>
            <a:ext cx="971550" cy="542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626" y="4642145"/>
            <a:ext cx="889528" cy="5413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046" y="4675485"/>
            <a:ext cx="752475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8294" y="4669118"/>
            <a:ext cx="762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180109"/>
            <a:ext cx="12192000" cy="6046661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7308479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3" y="969818"/>
            <a:ext cx="11651673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3" y="1565564"/>
            <a:ext cx="11651673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35527"/>
            <a:ext cx="12192000" cy="5991243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ight Bracket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Left Bracke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igh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7294632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1683762"/>
            <a:ext cx="11152908" cy="37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21673"/>
            <a:ext cx="12192000" cy="600509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bevel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7322330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268693"/>
            <a:ext cx="11607944" cy="3629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585" y="506347"/>
            <a:ext cx="2369127" cy="6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263236"/>
            <a:ext cx="12192000" cy="5963534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Document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" name="Rectangle 1"/>
          <p:cNvSpPr/>
          <p:nvPr/>
        </p:nvSpPr>
        <p:spPr>
          <a:xfrm>
            <a:off x="6388554" y="972351"/>
            <a:ext cx="52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*** বাড়ির কাজ ***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0692" y="2291510"/>
            <a:ext cx="5819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বদর প্রান্তরে মুজাহিদের প্রতি আল্লাহ প্রদত্ত সাহায্যের নমুনা বর্ণনা কর 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2233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9B46315-A471-7043-8347-DB893DC54557}"/>
              </a:ext>
            </a:extLst>
          </p:cNvPr>
          <p:cNvGrpSpPr/>
          <p:nvPr/>
        </p:nvGrpSpPr>
        <p:grpSpPr>
          <a:xfrm>
            <a:off x="1" y="304800"/>
            <a:ext cx="12192000" cy="5921970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BD16179-CC10-8048-A095-650025EA77A8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A2EFD5D9-47AC-974D-850E-C34DF32BE0C3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D88F9A2-5B54-C845-9923-F854B2F30795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olded Corner 5">
              <a:extLst>
                <a:ext uri="{FF2B5EF4-FFF2-40B4-BE49-F238E27FC236}">
                  <a16:creationId xmlns="" xmlns:a16="http://schemas.microsoft.com/office/drawing/2014/main" id="{D170A4C5-675F-BD44-981B-623FEC910AA1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32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Explosion 2 6">
              <a:extLst>
                <a:ext uri="{FF2B5EF4-FFF2-40B4-BE49-F238E27FC236}">
                  <a16:creationId xmlns="" xmlns:a16="http://schemas.microsoft.com/office/drawing/2014/main" id="{1C7EC5CC-04C8-5C4B-8960-ABAEE001267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irregularSeal2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7322341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4607" y="256555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থাক,সুস্থ থাক</a:t>
            </a:r>
          </a:p>
          <a:p>
            <a:pPr algn="ctr"/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সুস্থ রাখ  </a:t>
            </a:r>
          </a:p>
          <a:p>
            <a:pPr algn="ctr"/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408829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75000"/>
              </a:scheme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Multidocument 17">
            <a:extLst>
              <a:ext uri="{FF2B5EF4-FFF2-40B4-BE49-F238E27FC236}">
                <a16:creationId xmlns="" xmlns:a16="http://schemas.microsoft.com/office/drawing/2014/main" id="{EB44F105-70D7-404D-9FC4-8A70FE9F3764}"/>
              </a:ext>
            </a:extLst>
          </p:cNvPr>
          <p:cNvSpPr/>
          <p:nvPr/>
        </p:nvSpPr>
        <p:spPr>
          <a:xfrm>
            <a:off x="0" y="1315556"/>
            <a:ext cx="6020303" cy="4911214"/>
          </a:xfrm>
          <a:prstGeom prst="flowChartMultidocumen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5000">
                <a:schemeClr val="bg1"/>
              </a:gs>
              <a:gs pos="94000">
                <a:srgbClr val="C5C5C5"/>
              </a:gs>
              <a:gs pos="100000">
                <a:srgbClr val="B4B4B4"/>
              </a:gs>
            </a:gsLst>
            <a:lin ang="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45DC82D3-C530-402A-B8AD-DE05B51D6349}"/>
              </a:ext>
            </a:extLst>
          </p:cNvPr>
          <p:cNvSpPr/>
          <p:nvPr/>
        </p:nvSpPr>
        <p:spPr>
          <a:xfrm>
            <a:off x="539667" y="3429000"/>
            <a:ext cx="4940968" cy="672500"/>
          </a:xfrm>
          <a:prstGeom prst="roundRect">
            <a:avLst>
              <a:gd name="adj" fmla="val 50000"/>
            </a:avLst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79" y="1674674"/>
            <a:ext cx="3678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মাদরাসা</a:t>
            </a:r>
          </a:p>
          <a:p>
            <a:pPr algn="ctr"/>
            <a:r>
              <a:rPr lang="b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 টিভি তে প্রতিদিন</a:t>
            </a:r>
            <a:r>
              <a:rPr lang="b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 রাখুন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574" y="4399722"/>
            <a:ext cx="4315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              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আল-ইমরান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533322" y="4797288"/>
            <a:ext cx="4315061" cy="530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6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13252" y="198783"/>
            <a:ext cx="12192000" cy="6520069"/>
            <a:chOff x="1021080" y="1315556"/>
            <a:chExt cx="10277460" cy="49112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8" name="Flowchart: Multidocument 7">
              <a:extLst>
                <a:ext uri="{FF2B5EF4-FFF2-40B4-BE49-F238E27FC236}">
                  <a16:creationId xmlns="" xmlns:a16="http://schemas.microsoft.com/office/drawing/2014/main" id="{0F4C2030-C148-4D98-B1F2-7CAE68469609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ultidocumen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Left Bracket 8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leftBracke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3B22CD-9444-4EAF-9F72-FE3429F71900}"/>
              </a:ext>
            </a:extLst>
          </p:cNvPr>
          <p:cNvSpPr/>
          <p:nvPr/>
        </p:nvSpPr>
        <p:spPr>
          <a:xfrm>
            <a:off x="111782" y="2515453"/>
            <a:ext cx="67685" cy="2616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277713" y="2515453"/>
            <a:ext cx="54448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পর্ব - ৩</a:t>
            </a:r>
          </a:p>
          <a:p>
            <a:pPr algn="ctr"/>
            <a:r>
              <a:rPr lang="bn-IN" sz="3200" b="1" dirty="0" smtClean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IN" sz="3200" b="1" dirty="0">
                <a:solidFill>
                  <a:srgbClr val="BA06AD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 মাজিদ ও তাজভিদ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ar-AE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قران مجيد و </a:t>
            </a:r>
            <a:r>
              <a:rPr lang="ar-AE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تجويد</a:t>
            </a:r>
            <a:r>
              <a:rPr lang="bn-IN" sz="2800" b="1" dirty="0" smtClean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latin typeface="Urdu Typesetting" panose="03020402040406030203" pitchFamily="66" charset="-78"/>
                <a:cs typeface="NikoshBAN" pitchFamily="2" charset="0"/>
              </a:rPr>
              <a:t>)</a:t>
            </a: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সুরাঃ আল-ইমরান</a:t>
            </a:r>
          </a:p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আয়াতঃ 12-13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ভাগ,পৃষ্ঠা নং-২৪2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8155" y="1777221"/>
            <a:ext cx="2410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-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18" y="1423879"/>
            <a:ext cx="2983986" cy="3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80110"/>
            <a:ext cx="12192000" cy="6236177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80110"/>
            <a:ext cx="6171697" cy="620683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52" y="6416287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1530" y="1717966"/>
            <a:ext cx="5569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 মাজিদের দ্বিতীয় সুরা । সুরাটি মদিনায় অবর্তীন হয়েছে । </a:t>
            </a:r>
          </a:p>
          <a:p>
            <a:pPr algn="ctr"/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রুকু সংখ্যা ২০ </a:t>
            </a:r>
          </a:p>
          <a:p>
            <a:pPr lvl="3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আয়াত সংখ্যা ২০০ 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98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38545"/>
            <a:ext cx="12192000" cy="6331528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Bevel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Sequential Access Storag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oldedCorner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17" y="6445620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296" y="1875126"/>
            <a:ext cx="4467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318655"/>
            <a:ext cx="12192000" cy="59081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Sequential Access Storag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318655"/>
            <a:ext cx="6171697" cy="59081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ca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can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294643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5763" y="860607"/>
            <a:ext cx="4790461" cy="523220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পাঠের বিষয়---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96603" y="1806814"/>
            <a:ext cx="4862769" cy="1116495"/>
            <a:chOff x="495729" y="2416414"/>
            <a:chExt cx="4862769" cy="1712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9" y="2416414"/>
              <a:ext cx="4862769" cy="17125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676381" y="3647215"/>
              <a:ext cx="23414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আয়াত  ১২ - ১৩ </a:t>
              </a:r>
              <a:endParaRPr lang="en-GB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83" y="3024587"/>
            <a:ext cx="6857999" cy="25618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29454" y="3131128"/>
            <a:ext cx="110220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21382" y="4765964"/>
            <a:ext cx="1357745" cy="706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6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290945"/>
            <a:ext cx="12192000" cy="593582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Flowchart: Delay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flowChartDelay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290945"/>
            <a:ext cx="6171697" cy="5935825"/>
            <a:chOff x="6096000" y="1315556"/>
            <a:chExt cx="5202540" cy="491121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3" name="Plaque 12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7308481" y="6331524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8481" y="2112481"/>
            <a:ext cx="5888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 আল-ইমরানের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নং 12-13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অনুবাদ বর্ণনা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আয়াত সমূহের জ্ঞানমুলক,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অনুধাবনমুলক,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প্রয়োগমুলক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উচ্চতর দক্ষতামুলক ব্যাখ্যা করতে পারবে ।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8792" y="1339786"/>
            <a:ext cx="2809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08476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3" y="1634835"/>
            <a:ext cx="11500276" cy="3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93964"/>
            <a:ext cx="12192000" cy="6032806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93964"/>
            <a:ext cx="6171697" cy="6032806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flowChartMagneticTap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flowChartAlternateProcess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7322325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710122"/>
            <a:ext cx="11457710" cy="35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535D71A-48DD-4447-97AC-4295B541A54A}"/>
              </a:ext>
            </a:extLst>
          </p:cNvPr>
          <p:cNvGrpSpPr/>
          <p:nvPr/>
        </p:nvGrpSpPr>
        <p:grpSpPr>
          <a:xfrm>
            <a:off x="1" y="166255"/>
            <a:ext cx="12192000" cy="6060515"/>
            <a:chOff x="1021080" y="1315556"/>
            <a:chExt cx="10277460" cy="491121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BD14FBE-22E1-3445-89E1-CDC224496C0A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3FB7900-BA37-1C4B-B259-9452540DB3B6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B576A40-E8D4-8D49-9392-BFE3E04E4962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2E880D40-871F-F445-BBC8-56E421DE7B2E}"/>
                </a:ext>
              </a:extLst>
            </p:cNvPr>
            <p:cNvSpPr/>
            <p:nvPr/>
          </p:nvSpPr>
          <p:spPr>
            <a:xfrm>
              <a:off x="1021080" y="1315556"/>
              <a:ext cx="5074920" cy="4911214"/>
            </a:xfrm>
            <a:prstGeom prst="plaqu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5000">
                  <a:schemeClr val="bg1"/>
                </a:gs>
                <a:gs pos="94000">
                  <a:srgbClr val="C5C5C5"/>
                </a:gs>
                <a:gs pos="100000">
                  <a:srgbClr val="B4B4B4"/>
                </a:gs>
              </a:gsLst>
              <a:lin ang="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8BB74F0-8ACE-6C41-B456-9F160B238BCF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12401C1-9705-4C74-991F-538761168580}"/>
              </a:ext>
            </a:extLst>
          </p:cNvPr>
          <p:cNvGrpSpPr/>
          <p:nvPr/>
        </p:nvGrpSpPr>
        <p:grpSpPr>
          <a:xfrm>
            <a:off x="6020303" y="166255"/>
            <a:ext cx="6171697" cy="6060515"/>
            <a:chOff x="6096000" y="1315556"/>
            <a:chExt cx="5202540" cy="49112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4C840D0B-D3E1-4AA9-A15E-011B31BD3CA9}"/>
                </a:ext>
              </a:extLst>
            </p:cNvPr>
            <p:cNvSpPr/>
            <p:nvPr/>
          </p:nvSpPr>
          <p:spPr>
            <a:xfrm>
              <a:off x="6114540" y="1315556"/>
              <a:ext cx="5184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EA837C-78E0-48D0-8BAC-D86D6591D30F}"/>
                </a:ext>
              </a:extLst>
            </p:cNvPr>
            <p:cNvSpPr/>
            <p:nvPr/>
          </p:nvSpPr>
          <p:spPr>
            <a:xfrm>
              <a:off x="6114540" y="1315556"/>
              <a:ext cx="5148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A47A682-9FCA-469A-8CFC-30C0A3553C0B}"/>
                </a:ext>
              </a:extLst>
            </p:cNvPr>
            <p:cNvSpPr/>
            <p:nvPr/>
          </p:nvSpPr>
          <p:spPr>
            <a:xfrm>
              <a:off x="6096000" y="1315556"/>
              <a:ext cx="5112000" cy="491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12" name="Round Diagonal Corner Rectangle 11">
              <a:extLst>
                <a:ext uri="{FF2B5EF4-FFF2-40B4-BE49-F238E27FC236}">
                  <a16:creationId xmlns="" xmlns:a16="http://schemas.microsoft.com/office/drawing/2014/main" id="{367E2F70-5392-456F-9218-929567C8E0EE}"/>
                </a:ext>
              </a:extLst>
            </p:cNvPr>
            <p:cNvSpPr/>
            <p:nvPr/>
          </p:nvSpPr>
          <p:spPr>
            <a:xfrm>
              <a:off x="6096000" y="1315556"/>
              <a:ext cx="5074920" cy="4911214"/>
            </a:xfrm>
            <a:prstGeom prst="round2DiagRect">
              <a:avLst/>
            </a:prstGeom>
            <a:gradFill flip="none" rotWithShape="1">
              <a:gsLst>
                <a:gs pos="25000">
                  <a:schemeClr val="bg1">
                    <a:lumMod val="95000"/>
                  </a:schemeClr>
                </a:gs>
                <a:gs pos="45000">
                  <a:schemeClr val="bg1">
                    <a:lumMod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7322344" y="6295115"/>
            <a:ext cx="726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rgbClr val="BA06A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- দশম শ্রেণি ।।  কুরআন মাজিদ ও তাজভিদ ।।  পর্ব - ৩  ।।</a:t>
            </a:r>
            <a:endParaRPr lang="en-GB" sz="2400" b="1" dirty="0">
              <a:solidFill>
                <a:srgbClr val="BA06AD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863" y="340750"/>
            <a:ext cx="35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ও বিশ্লেষণ</a:t>
            </a:r>
            <a:endParaRPr lang="en-GB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37879"/>
            <a:ext cx="11790883" cy="36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6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402</Words>
  <Application>Microsoft Office PowerPoint</Application>
  <PresentationFormat>Widescreen</PresentationFormat>
  <Paragraphs>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 SemiLight</vt:lpstr>
      <vt:lpstr>Calibri</vt:lpstr>
      <vt:lpstr>Calibri Light</vt:lpstr>
      <vt:lpstr>NikoshBAN</vt:lpstr>
      <vt:lpstr>Urdu Typesetting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Ahmed Jahedul Islam</cp:lastModifiedBy>
  <cp:revision>198</cp:revision>
  <dcterms:created xsi:type="dcterms:W3CDTF">2017-12-08T18:15:06Z</dcterms:created>
  <dcterms:modified xsi:type="dcterms:W3CDTF">2020-06-03T15:32:00Z</dcterms:modified>
</cp:coreProperties>
</file>