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1" r:id="rId3"/>
    <p:sldId id="264" r:id="rId4"/>
    <p:sldId id="265" r:id="rId5"/>
    <p:sldId id="284" r:id="rId6"/>
    <p:sldId id="266" r:id="rId7"/>
    <p:sldId id="288" r:id="rId8"/>
    <p:sldId id="267" r:id="rId9"/>
    <p:sldId id="268" r:id="rId10"/>
    <p:sldId id="287" r:id="rId11"/>
    <p:sldId id="289" r:id="rId12"/>
    <p:sldId id="277" r:id="rId13"/>
    <p:sldId id="282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6AD"/>
    <a:srgbClr val="F06649"/>
    <a:srgbClr val="C5C5C5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7" autoAdjust="0"/>
    <p:restoredTop sz="94533" autoAdjust="0"/>
  </p:normalViewPr>
  <p:slideViewPr>
    <p:cSldViewPr snapToGrid="0">
      <p:cViewPr varScale="1">
        <p:scale>
          <a:sx n="69" d="100"/>
          <a:sy n="69" d="100"/>
        </p:scale>
        <p:origin x="170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CCB2C-965D-4953-A6B2-D50C34D3C73C}" type="datetimeFigureOut">
              <a:rPr lang="en-IN" smtClean="0"/>
              <a:t>07-06-2020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833DB-AF4C-46D5-93E7-42A8C2A565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6356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833DB-AF4C-46D5-93E7-42A8C2A565F5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409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833DB-AF4C-46D5-93E7-42A8C2A565F5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893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833DB-AF4C-46D5-93E7-42A8C2A565F5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439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E69B0A-7CE1-49BC-A256-E48FA3D35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8DAD948-487D-4787-899D-27EABA14C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D2B5B4-A6B7-491F-9C17-40982568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07-06-2020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F1F753-2A2A-489F-BD6B-A7F6E747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8F653D-D0D5-4C8A-9E33-C05A8790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114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81BE28-E49B-4BFC-8F4C-74A19A91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7AE18AF-5C24-4B0E-8CAF-0B4A3AF1E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DBCB89-E751-4C8E-AD0B-98FDD05F9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07-06-2020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48DF5D-D9E2-453C-AABE-FA430CFE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D66BE1-1321-4608-9442-8ADCA6A0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084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CF13C3F-C14A-40E5-8FB6-12B792BBB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F94EE81-CF18-4436-9EDF-3E2156674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6524CE-914B-41B7-AEC2-AC61B6B8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07-06-2020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A9622C-E965-46E0-880C-AE24F2EE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2B8C69-2FB7-4506-AB74-2D344CC3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865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F2D809-2C26-4D21-B837-E14356E0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A08709-63D7-43CB-B2F4-4F7F55A15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547F56-1BF2-4351-9DD0-C8CF17B9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07-06-2020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7EB02F-4EA7-4602-AE67-E60818D3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00ED4C-2D44-438F-B010-54C98D37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25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33806E-37A8-4B43-9CB6-DBC0BAEA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3D48DD-7EA7-40AF-B4B0-581CFCEFD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2EA413-7CC5-445D-8144-A19C7A30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07-06-2020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0DF15A-5497-439F-B6D8-150BEADF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EE97A9-1B61-46D9-B63E-764F5758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430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C440C1-5033-42C0-9230-E1E6D609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0F3F97-280D-4727-B13B-B353884EB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DEC6825-994B-4D30-8280-3F1D05F16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62D5667-92E2-4532-B09B-D07C3AD8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07-06-2020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D2255F6-84A6-4420-81B1-EBBCF856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0FEAD3-5834-409C-B211-E0C06249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36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751F3F-8F8D-4651-82F5-3045A906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C3FB5F3-B34C-41D2-A9C2-2C5EB182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C2B0899-430F-44C3-8728-FEC8CAFFD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8490A7B-4EE5-4D88-BD51-B9275F877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DAD1AD2-C464-4901-A8A6-78E0552FB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587244B-D31C-4F0D-B07A-6301694D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07-06-2020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09C03C3-2B03-4F17-8CF8-3DD5AA11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5A82AC1-2992-4BDB-A119-2F99429C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322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C8E4E2-C46A-49C4-8ABD-606DE637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06BFD8E-4294-433E-A520-109F237A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07-06-2020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AB96176-1D5B-4EDB-9331-407A68E1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3679753-5D54-43FD-AFCA-69543D9D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210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1C5B6E3-59A3-4032-BDDD-5C297964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07-06-2020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851AC23-3462-4779-868C-9F7F48AF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F406D23-9A26-4BF1-98C1-1A556FB3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224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DD69AF-CD5B-412C-97CB-43F101A1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AB5181-AF67-458E-BB6A-1D682CEE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F635AB0-05B8-41F0-9F2A-61D87964A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9DB678E-6C86-4A27-8DD8-3401730B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07-06-2020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0ADA6F-7133-4448-BA6F-EFFA2D11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68E487A-5940-4F6B-80C5-257BD77B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860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47AA8F-E46F-4F5D-A512-72ACE9E2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51FF312-0381-47A3-B48C-7001F4004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7EEFA1B-DBDA-4523-B3B6-64717662B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C95088-2B68-48F3-AD2E-C00B097A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07-06-2020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A90072-F9CA-4D2B-A0B2-0A19EBEB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CED981-B3B9-4E75-9AF3-414A1EA3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828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7C6423B-D8E8-42F1-8BC5-EE111AB3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8B9B9FB-6E24-435A-A703-F5478933D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4FA9A2-F58F-483A-B49B-009C0D956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CE5DB-37D1-401F-B3C9-412EB17FC619}" type="datetimeFigureOut">
              <a:rPr lang="en-IN" smtClean="0"/>
              <a:t>07-06-2020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B5CF15-B3CF-474D-BAA4-C2208338B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1966FE-D496-49FB-9074-47ACFE7EA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22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.jahedul786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accent5"/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227848" y="238539"/>
            <a:ext cx="5964152" cy="6427301"/>
            <a:chOff x="6096000" y="1315556"/>
            <a:chExt cx="5202540" cy="4911214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bracketPai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bracketPai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bracketPai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bracketPair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C3B22CD-9444-4EAF-9F72-FE3429F71900}"/>
              </a:ext>
            </a:extLst>
          </p:cNvPr>
          <p:cNvSpPr/>
          <p:nvPr/>
        </p:nvSpPr>
        <p:spPr>
          <a:xfrm>
            <a:off x="6304731" y="2107709"/>
            <a:ext cx="67685" cy="2616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1138957" y="4566399"/>
            <a:ext cx="3552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69875" y="4274011"/>
            <a:ext cx="56600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মোঃ জাহিদুল ইসলাম </a:t>
            </a:r>
          </a:p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প্রভাষক (আরবি)</a:t>
            </a:r>
          </a:p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দাউদিয়া জি, ইউ সিনিয়র আলিম মাদরাসা </a:t>
            </a:r>
          </a:p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দক্ষিন সুরমা, সিলেট ।</a:t>
            </a:r>
          </a:p>
          <a:p>
            <a:pPr algn="ctr"/>
            <a:r>
              <a:rPr lang="en-US" dirty="0" smtClean="0"/>
              <a:t>E-mail: </a:t>
            </a:r>
            <a:r>
              <a:rPr lang="en-US" dirty="0" smtClean="0">
                <a:hlinkClick r:id="rId3"/>
              </a:rPr>
              <a:t>ma.jahedul786@gmail.com</a:t>
            </a:r>
            <a:endParaRPr lang="en-US" dirty="0" smtClean="0"/>
          </a:p>
          <a:p>
            <a:pPr algn="ctr"/>
            <a:r>
              <a:rPr lang="en-US" dirty="0" smtClean="0"/>
              <a:t>Mob: 01714-226487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64" y="1510748"/>
            <a:ext cx="2835004" cy="28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23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80109"/>
            <a:ext cx="12192000" cy="6046661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Double Bracket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bracketPai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34158" y="180109"/>
            <a:ext cx="6171697" cy="6046661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Double Bracket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bracketPair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7391604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</a:t>
            </a:r>
            <a:r>
              <a:rPr lang="bn-IN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30" y="455462"/>
            <a:ext cx="11714020" cy="2705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30" y="3164897"/>
            <a:ext cx="11714020" cy="28003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01" y="572799"/>
            <a:ext cx="17335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14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80109"/>
            <a:ext cx="12192000" cy="6046661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Double Bracket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bracketPai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34158" y="180109"/>
            <a:ext cx="6171697" cy="6046661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Double Bracket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bracketPair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7391604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</a:t>
            </a:r>
            <a:r>
              <a:rPr lang="bn-IN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" y="789709"/>
            <a:ext cx="11790219" cy="48629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5" y="817420"/>
            <a:ext cx="2562225" cy="3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94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9B46315-A471-7043-8347-DB893DC54557}"/>
              </a:ext>
            </a:extLst>
          </p:cNvPr>
          <p:cNvGrpSpPr/>
          <p:nvPr/>
        </p:nvGrpSpPr>
        <p:grpSpPr>
          <a:xfrm>
            <a:off x="1" y="235527"/>
            <a:ext cx="12192000" cy="5991243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3BD16179-CC10-8048-A095-650025EA77A8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ightBracke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A2EFD5D9-47AC-974D-850E-C34DF32BE0C3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ightBracke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FD88F9A2-5B54-C845-9923-F854B2F30795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ightBracke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Double Bracket 5">
              <a:extLst>
                <a:ext uri="{FF2B5EF4-FFF2-40B4-BE49-F238E27FC236}">
                  <a16:creationId xmlns="" xmlns:a16="http://schemas.microsoft.com/office/drawing/2014/main" id="{D170A4C5-675F-BD44-981B-623FEC910AA1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bracketPai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Left Bracket 6">
              <a:extLst>
                <a:ext uri="{FF2B5EF4-FFF2-40B4-BE49-F238E27FC236}">
                  <a16:creationId xmlns="" xmlns:a16="http://schemas.microsoft.com/office/drawing/2014/main" id="{1C7EC5CC-04C8-5C4B-8960-ABAEE001267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bracketPai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7294632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</a:t>
            </a:r>
            <a:r>
              <a:rPr lang="bn-IN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3" y="1246914"/>
            <a:ext cx="11805370" cy="4281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0833" y="1246914"/>
            <a:ext cx="11805370" cy="471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793" y="1260770"/>
            <a:ext cx="2457450" cy="42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9B46315-A471-7043-8347-DB893DC54557}"/>
              </a:ext>
            </a:extLst>
          </p:cNvPr>
          <p:cNvGrpSpPr/>
          <p:nvPr/>
        </p:nvGrpSpPr>
        <p:grpSpPr>
          <a:xfrm>
            <a:off x="1" y="263236"/>
            <a:ext cx="12192000" cy="5963534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3BD16179-CC10-8048-A095-650025EA77A8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A2EFD5D9-47AC-974D-850E-C34DF32BE0C3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FD88F9A2-5B54-C845-9923-F854B2F30795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Flowchart: Sequential Access Storage 5">
              <a:extLst>
                <a:ext uri="{FF2B5EF4-FFF2-40B4-BE49-F238E27FC236}">
                  <a16:creationId xmlns="" xmlns:a16="http://schemas.microsoft.com/office/drawing/2014/main" id="{D170A4C5-675F-BD44-981B-623FEC910AA1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Flowchart: Document 6">
              <a:extLst>
                <a:ext uri="{FF2B5EF4-FFF2-40B4-BE49-F238E27FC236}">
                  <a16:creationId xmlns="" xmlns:a16="http://schemas.microsoft.com/office/drawing/2014/main" id="{1C7EC5CC-04C8-5C4B-8960-ABAEE001267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Documen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2" name="Rectangle 1"/>
          <p:cNvSpPr/>
          <p:nvPr/>
        </p:nvSpPr>
        <p:spPr>
          <a:xfrm>
            <a:off x="6388554" y="972351"/>
            <a:ext cx="528380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*** </a:t>
            </a:r>
            <a:r>
              <a:rPr lang="bn-I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অনুশীলনী</a:t>
            </a: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***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58914" y="3076340"/>
            <a:ext cx="5819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উক্ত আয়াতে কি বুঝানো হয়েছে । ব্যাখ্যা কর ।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322334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</a:t>
            </a:r>
            <a:r>
              <a:rPr lang="bn-IN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020" y="2204685"/>
            <a:ext cx="3934258" cy="71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3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00B0F0"/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uble Bracket 17">
            <a:extLst>
              <a:ext uri="{FF2B5EF4-FFF2-40B4-BE49-F238E27FC236}">
                <a16:creationId xmlns="" xmlns:a16="http://schemas.microsoft.com/office/drawing/2014/main" id="{EB44F105-70D7-404D-9FC4-8A70FE9F3764}"/>
              </a:ext>
            </a:extLst>
          </p:cNvPr>
          <p:cNvSpPr/>
          <p:nvPr/>
        </p:nvSpPr>
        <p:spPr>
          <a:xfrm>
            <a:off x="0" y="1315556"/>
            <a:ext cx="6020303" cy="4911214"/>
          </a:xfrm>
          <a:prstGeom prst="bracketPair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75000">
                <a:schemeClr val="bg1"/>
              </a:gs>
              <a:gs pos="94000">
                <a:srgbClr val="C5C5C5"/>
              </a:gs>
              <a:gs pos="100000">
                <a:srgbClr val="B4B4B4"/>
              </a:gs>
            </a:gsLst>
            <a:lin ang="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45DC82D3-C530-402A-B8AD-DE05B51D6349}"/>
              </a:ext>
            </a:extLst>
          </p:cNvPr>
          <p:cNvSpPr/>
          <p:nvPr/>
        </p:nvSpPr>
        <p:spPr>
          <a:xfrm>
            <a:off x="248721" y="5386911"/>
            <a:ext cx="4940968" cy="672500"/>
          </a:xfrm>
          <a:prstGeom prst="roundRect">
            <a:avLst>
              <a:gd name="adj" fmla="val 50000"/>
            </a:avLst>
          </a:prstGeom>
          <a:solidFill>
            <a:srgbClr val="0070C0">
              <a:alpha val="7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IN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2679" y="1674674"/>
            <a:ext cx="36789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ঘরে আমার মাদরাসা</a:t>
            </a:r>
          </a:p>
          <a:p>
            <a:pPr algn="ctr"/>
            <a:r>
              <a:rPr lang="b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সংসদ টিভি তে প্রতিদিন</a:t>
            </a:r>
            <a:r>
              <a:rPr lang="bn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 রাখুন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6574" y="4399722"/>
            <a:ext cx="4315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I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bn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সুরা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আল-ইমরান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২৬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533322" y="4797288"/>
            <a:ext cx="4315061" cy="5300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68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13252" y="198783"/>
            <a:ext cx="12192000" cy="6520069"/>
            <a:chOff x="1021080" y="1315556"/>
            <a:chExt cx="10277460" cy="4911214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8" name="Plaque 7">
              <a:extLst>
                <a:ext uri="{FF2B5EF4-FFF2-40B4-BE49-F238E27FC236}">
                  <a16:creationId xmlns="" xmlns:a16="http://schemas.microsoft.com/office/drawing/2014/main" id="{0F4C2030-C148-4D98-B1F2-7CAE68469609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plaqu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Left Bracket 8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leftBracke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C3B22CD-9444-4EAF-9F72-FE3429F71900}"/>
              </a:ext>
            </a:extLst>
          </p:cNvPr>
          <p:cNvSpPr/>
          <p:nvPr/>
        </p:nvSpPr>
        <p:spPr>
          <a:xfrm>
            <a:off x="111782" y="2184149"/>
            <a:ext cx="67685" cy="2616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/>
          <p:cNvSpPr/>
          <p:nvPr/>
        </p:nvSpPr>
        <p:spPr>
          <a:xfrm>
            <a:off x="6277713" y="2515453"/>
            <a:ext cx="544483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		পর্ব - </a:t>
            </a:r>
            <a:r>
              <a:rPr lang="en-US" sz="36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bn-IN" sz="3600" b="1" u="sng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BA06AD"/>
                </a:solidFill>
                <a:latin typeface="NikoshBAN" pitchFamily="2" charset="0"/>
                <a:cs typeface="NikoshBAN" pitchFamily="2" charset="0"/>
              </a:rPr>
              <a:t>দশম </a:t>
            </a:r>
            <a:r>
              <a:rPr lang="bn-IN" sz="3200" b="1" dirty="0">
                <a:solidFill>
                  <a:srgbClr val="BA06AD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</a:p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কুরআন মাজিদ ও তাজভিদ</a:t>
            </a:r>
            <a:endParaRPr lang="bn-IN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ar-AE" sz="2800" b="1" dirty="0">
                <a:solidFill>
                  <a:srgbClr val="7030A0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قران مجيد و </a:t>
            </a:r>
            <a:r>
              <a:rPr lang="ar-AE" sz="2800" b="1" dirty="0" smtClean="0">
                <a:solidFill>
                  <a:srgbClr val="7030A0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تجويد</a:t>
            </a:r>
            <a:r>
              <a:rPr lang="bn-IN" sz="2800" b="1" dirty="0" smtClean="0">
                <a:solidFill>
                  <a:srgbClr val="7030A0"/>
                </a:solidFill>
                <a:latin typeface="Urdu Typesetting" panose="03020402040406030203" pitchFamily="66" charset="-78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7030A0"/>
                </a:solidFill>
                <a:latin typeface="Urdu Typesetting" panose="03020402040406030203" pitchFamily="66" charset="-78"/>
                <a:cs typeface="NikoshBAN" pitchFamily="2" charset="0"/>
              </a:rPr>
              <a:t>)</a:t>
            </a:r>
          </a:p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সুরাঃ আল-ইমরান</a:t>
            </a:r>
          </a:p>
          <a:p>
            <a:pPr algn="ctr"/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আয়াতঃ 1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-1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9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২য় ভাগ,পৃষ্ঠা নং- ২৪৩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98155" y="1777221"/>
            <a:ext cx="2410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 -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325" y="331304"/>
            <a:ext cx="1931317" cy="207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29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80110"/>
            <a:ext cx="12192000" cy="6236177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Bevel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20303" y="180110"/>
            <a:ext cx="6171697" cy="6206836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7308452" y="6416287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</a:t>
            </a:r>
            <a:r>
              <a:rPr lang="en-US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31530" y="1717966"/>
            <a:ext cx="5569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কুরআন মাজিদের দ্বিতীয় সুরা । সুরাটি মদিনায় অবর্তীন হয়েছে । </a:t>
            </a:r>
          </a:p>
          <a:p>
            <a:pPr algn="ctr"/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3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রুকু সংখ্যা ২০ </a:t>
            </a:r>
          </a:p>
          <a:p>
            <a:pPr lvl="3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আয়াত সংখ্যা ২০০ ।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98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38545"/>
            <a:ext cx="12192000" cy="6331528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foldedCorne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foldedCorne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foldedCorne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Bevel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Flowchart: Sequential Access Storag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Multidocumen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7322317" y="6445620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</a:t>
            </a:r>
            <a:r>
              <a:rPr lang="en-US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296" y="1875126"/>
            <a:ext cx="44672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86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318655"/>
            <a:ext cx="12192000" cy="5908115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Flowchart: Sequential Access Storage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20303" y="318655"/>
            <a:ext cx="6171697" cy="5908115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can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7294643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</a:t>
            </a:r>
            <a:r>
              <a:rPr lang="bn-IN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5763" y="860607"/>
            <a:ext cx="4790461" cy="523220"/>
          </a:xfrm>
          <a:prstGeom prst="rect">
            <a:avLst/>
          </a:prstGeom>
          <a:noFill/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 যা শিখব --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85763" y="3200400"/>
            <a:ext cx="49736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নামকরন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 নং ১৮-১৯ এর সরল অনুবাদ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আয়াতের শানে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নুযুল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আয়াতের ব্যাখ্যা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 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796603" y="1806814"/>
            <a:ext cx="4862769" cy="1158060"/>
            <a:chOff x="6796603" y="1806814"/>
            <a:chExt cx="4862769" cy="115806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6603" y="1806814"/>
              <a:ext cx="4862769" cy="111649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227987" y="2564764"/>
              <a:ext cx="175952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১৮-১৯</a:t>
              </a:r>
              <a:endParaRPr lang="en-GB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165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93964"/>
            <a:ext cx="12192000" cy="6032806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20303" y="193964"/>
            <a:ext cx="6171697" cy="6032806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AlternateProcess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7308476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</a:t>
            </a:r>
            <a:r>
              <a:rPr lang="bn-IN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3" y="1634835"/>
            <a:ext cx="11500276" cy="39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45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93964"/>
            <a:ext cx="12192000" cy="6032806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20303" y="193964"/>
            <a:ext cx="6171697" cy="6032806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AlternateProcess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7322325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</a:t>
            </a:r>
            <a:r>
              <a:rPr lang="bn-IN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" y="1710122"/>
            <a:ext cx="11457710" cy="352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86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66255"/>
            <a:ext cx="12192000" cy="6060515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Plaque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plaqu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20303" y="166255"/>
            <a:ext cx="6171697" cy="6060515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ound Diagonal Corner Rectangle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ound2Diag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7322344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</a:t>
            </a:r>
            <a:r>
              <a:rPr lang="bn-IN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68146" y="628945"/>
            <a:ext cx="3532909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BA0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অনুবাদ ও বিশ্লেষণ</a:t>
            </a:r>
            <a:endParaRPr lang="en-GB" sz="3200" b="1" dirty="0">
              <a:solidFill>
                <a:srgbClr val="BA06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11" y="1371600"/>
            <a:ext cx="11720944" cy="376843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32509" y="3865418"/>
            <a:ext cx="2341418" cy="1011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216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80109"/>
            <a:ext cx="12192000" cy="6046661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Rounded Rectangular Callout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wedgeRoundRectCallou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34158" y="180109"/>
            <a:ext cx="6171697" cy="6046661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ular Callout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wedgeRectCallou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7308468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</a:t>
            </a:r>
            <a:r>
              <a:rPr lang="bn-IN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799" y="661267"/>
            <a:ext cx="307549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অনুবাদঃ-</a:t>
            </a:r>
            <a:endParaRPr lang="en-GB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477810"/>
            <a:ext cx="11526981" cy="428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94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259</Words>
  <Application>Microsoft Office PowerPoint</Application>
  <PresentationFormat>Widescreen</PresentationFormat>
  <Paragraphs>51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Bahnschrift SemiLight</vt:lpstr>
      <vt:lpstr>Calibri</vt:lpstr>
      <vt:lpstr>Calibri Light</vt:lpstr>
      <vt:lpstr>NikoshBAN</vt:lpstr>
      <vt:lpstr>Urdu Typesetting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Pankaj Sharma</dc:creator>
  <cp:lastModifiedBy>Ahmed Jahedul Islam</cp:lastModifiedBy>
  <cp:revision>232</cp:revision>
  <dcterms:created xsi:type="dcterms:W3CDTF">2017-12-08T18:15:06Z</dcterms:created>
  <dcterms:modified xsi:type="dcterms:W3CDTF">2020-06-07T11:24:03Z</dcterms:modified>
</cp:coreProperties>
</file>