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77" r:id="rId5"/>
    <p:sldId id="296" r:id="rId6"/>
    <p:sldId id="278" r:id="rId7"/>
    <p:sldId id="305" r:id="rId8"/>
    <p:sldId id="284" r:id="rId9"/>
    <p:sldId id="297" r:id="rId10"/>
    <p:sldId id="306" r:id="rId11"/>
    <p:sldId id="298" r:id="rId12"/>
    <p:sldId id="299" r:id="rId13"/>
    <p:sldId id="307" r:id="rId14"/>
    <p:sldId id="300" r:id="rId15"/>
    <p:sldId id="301" r:id="rId16"/>
    <p:sldId id="303" r:id="rId17"/>
    <p:sldId id="304" r:id="rId18"/>
    <p:sldId id="308" r:id="rId19"/>
    <p:sldId id="30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CBC32-2EAD-4D09-BA08-08FB9C39840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A91D3F46-D207-48FC-8419-6B696D88DBF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GB" sz="1600" dirty="0" smtClean="0"/>
            <a:t>  </a:t>
          </a:r>
          <a:r>
            <a:rPr lang="en-GB" sz="4400" b="1" dirty="0" smtClean="0">
              <a:solidFill>
                <a:srgbClr val="002060"/>
              </a:solidFill>
            </a:rPr>
            <a:t>Md. Al Amin</a:t>
          </a:r>
        </a:p>
        <a:p>
          <a:pPr algn="l"/>
          <a:r>
            <a:rPr lang="en-GB" sz="3600" dirty="0" smtClean="0">
              <a:solidFill>
                <a:srgbClr val="002060"/>
              </a:solidFill>
            </a:rPr>
            <a:t>Assistant Teacher</a:t>
          </a:r>
        </a:p>
        <a:p>
          <a:pPr algn="l"/>
          <a:r>
            <a:rPr lang="en-GB" sz="3600" dirty="0" smtClean="0">
              <a:solidFill>
                <a:srgbClr val="002060"/>
              </a:solidFill>
            </a:rPr>
            <a:t>    Kaitkuna GPS</a:t>
          </a:r>
        </a:p>
        <a:p>
          <a:pPr algn="l"/>
          <a:r>
            <a:rPr lang="en-GB" sz="3600" dirty="0" smtClean="0">
              <a:solidFill>
                <a:srgbClr val="002060"/>
              </a:solidFill>
            </a:rPr>
            <a:t>Chhatak, Sunamganj</a:t>
          </a:r>
        </a:p>
        <a:p>
          <a:pPr algn="l"/>
          <a:r>
            <a:rPr lang="en-GB" sz="3600" dirty="0" smtClean="0">
              <a:solidFill>
                <a:srgbClr val="002060"/>
              </a:solidFill>
            </a:rPr>
            <a:t>    01716184734</a:t>
          </a:r>
        </a:p>
        <a:p>
          <a:pPr algn="l"/>
          <a:endParaRPr lang="en-GB" sz="1200" dirty="0"/>
        </a:p>
      </dgm:t>
    </dgm:pt>
    <dgm:pt modelId="{A6ADDCBE-85F6-4E96-8785-C025687AD049}" type="parTrans" cxnId="{3E86359D-B1C8-4271-88CC-4E0675CD4B97}">
      <dgm:prSet/>
      <dgm:spPr/>
      <dgm:t>
        <a:bodyPr/>
        <a:lstStyle/>
        <a:p>
          <a:endParaRPr lang="en-GB"/>
        </a:p>
      </dgm:t>
    </dgm:pt>
    <dgm:pt modelId="{8E5B6F82-E96A-4C04-8A1F-CE088683637D}" type="sibTrans" cxnId="{3E86359D-B1C8-4271-88CC-4E0675CD4B9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08F726A-A268-4F7B-A7A9-C5B52E154556}" type="pres">
      <dgm:prSet presAssocID="{FDFCBC32-2EAD-4D09-BA08-08FB9C398408}" presName="Name0" presStyleCnt="0">
        <dgm:presLayoutVars>
          <dgm:chMax val="7"/>
          <dgm:chPref val="7"/>
          <dgm:dir/>
        </dgm:presLayoutVars>
      </dgm:prSet>
      <dgm:spPr/>
    </dgm:pt>
    <dgm:pt modelId="{98A790EB-7952-4C21-A258-770A13822E23}" type="pres">
      <dgm:prSet presAssocID="{A91D3F46-D207-48FC-8419-6B696D88DBF3}" presName="parTx1" presStyleLbl="node1" presStyleIdx="0" presStyleCnt="1" custScaleX="89512" custScaleY="250875" custLinFactNeighborX="21667" custLinFactNeighborY="23133"/>
      <dgm:spPr/>
      <dgm:t>
        <a:bodyPr/>
        <a:lstStyle/>
        <a:p>
          <a:endParaRPr lang="en-GB"/>
        </a:p>
      </dgm:t>
    </dgm:pt>
    <dgm:pt modelId="{0C132BAF-6723-4E7C-AE29-E8F01526FAE2}" type="pres">
      <dgm:prSet presAssocID="{8E5B6F82-E96A-4C04-8A1F-CE088683637D}" presName="picture1" presStyleCnt="0"/>
      <dgm:spPr/>
    </dgm:pt>
    <dgm:pt modelId="{811D1234-B1EA-4C13-BE07-A2D90B8875B6}" type="pres">
      <dgm:prSet presAssocID="{8E5B6F82-E96A-4C04-8A1F-CE088683637D}" presName="imageRepeatNode" presStyleLbl="fgImgPlace1" presStyleIdx="0" presStyleCnt="1" custScaleX="111821" custScaleY="103972" custLinFactNeighborX="13678" custLinFactNeighborY="-959"/>
      <dgm:spPr/>
      <dgm:t>
        <a:bodyPr/>
        <a:lstStyle/>
        <a:p>
          <a:endParaRPr lang="en-GB"/>
        </a:p>
      </dgm:t>
    </dgm:pt>
  </dgm:ptLst>
  <dgm:cxnLst>
    <dgm:cxn modelId="{3E86359D-B1C8-4271-88CC-4E0675CD4B97}" srcId="{FDFCBC32-2EAD-4D09-BA08-08FB9C398408}" destId="{A91D3F46-D207-48FC-8419-6B696D88DBF3}" srcOrd="0" destOrd="0" parTransId="{A6ADDCBE-85F6-4E96-8785-C025687AD049}" sibTransId="{8E5B6F82-E96A-4C04-8A1F-CE088683637D}"/>
    <dgm:cxn modelId="{F73A85AF-E6A6-469E-9101-E653A047A39C}" type="presOf" srcId="{A91D3F46-D207-48FC-8419-6B696D88DBF3}" destId="{98A790EB-7952-4C21-A258-770A13822E23}" srcOrd="0" destOrd="0" presId="urn:microsoft.com/office/officeart/2008/layout/AscendingPictureAccentProcess"/>
    <dgm:cxn modelId="{29C95F3A-EE4A-4A3E-884C-7D55E0F2CF71}" type="presOf" srcId="{8E5B6F82-E96A-4C04-8A1F-CE088683637D}" destId="{811D1234-B1EA-4C13-BE07-A2D90B8875B6}" srcOrd="0" destOrd="0" presId="urn:microsoft.com/office/officeart/2008/layout/AscendingPictureAccentProcess"/>
    <dgm:cxn modelId="{4C24BDC9-DB05-46B4-9458-A8CA0C564B13}" type="presOf" srcId="{FDFCBC32-2EAD-4D09-BA08-08FB9C398408}" destId="{508F726A-A268-4F7B-A7A9-C5B52E154556}" srcOrd="0" destOrd="0" presId="urn:microsoft.com/office/officeart/2008/layout/AscendingPictureAccentProcess"/>
    <dgm:cxn modelId="{A64A1B06-5D96-4BCC-92D4-83953CE256ED}" type="presParOf" srcId="{508F726A-A268-4F7B-A7A9-C5B52E154556}" destId="{98A790EB-7952-4C21-A258-770A13822E23}" srcOrd="0" destOrd="0" presId="urn:microsoft.com/office/officeart/2008/layout/AscendingPictureAccentProcess"/>
    <dgm:cxn modelId="{4CF0AFF9-A9F7-4BC2-853A-8537BA7257E8}" type="presParOf" srcId="{508F726A-A268-4F7B-A7A9-C5B52E154556}" destId="{0C132BAF-6723-4E7C-AE29-E8F01526FAE2}" srcOrd="1" destOrd="0" presId="urn:microsoft.com/office/officeart/2008/layout/AscendingPictureAccentProcess"/>
    <dgm:cxn modelId="{4FACDFCA-1844-4FB3-ABD3-C37BA3F37DFA}" type="presParOf" srcId="{0C132BAF-6723-4E7C-AE29-E8F01526FAE2}" destId="{811D1234-B1EA-4C13-BE07-A2D90B8875B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47947-A97F-4323-8CD1-726573E711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D2FA720-7823-4F10-92E4-FB28ECB4C25B}">
      <dgm:prSet phldrT="[Text]" custT="1"/>
      <dgm:spPr/>
      <dgm:t>
        <a:bodyPr/>
        <a:lstStyle/>
        <a:p>
          <a:r>
            <a:rPr lang="en-GB" sz="2800" dirty="0" smtClean="0"/>
            <a:t>     </a:t>
          </a:r>
          <a:r>
            <a:rPr lang="en-GB" sz="2800" b="1" dirty="0" smtClean="0">
              <a:solidFill>
                <a:schemeClr val="tx1"/>
              </a:solidFill>
            </a:rPr>
            <a:t>1.5.1 read words, phrases and sentences in the text</a:t>
          </a:r>
        </a:p>
        <a:p>
          <a:r>
            <a:rPr lang="en-GB" sz="2800" b="1" dirty="0" smtClean="0">
              <a:solidFill>
                <a:schemeClr val="tx1"/>
              </a:solidFill>
            </a:rPr>
            <a:t>     with proper pronunciation, stress and intonation</a:t>
          </a:r>
          <a:r>
            <a:rPr lang="en-GB" sz="3200" b="1" dirty="0" smtClean="0">
              <a:solidFill>
                <a:schemeClr val="tx1"/>
              </a:solidFill>
            </a:rPr>
            <a:t>.</a:t>
          </a:r>
          <a:endParaRPr lang="en-GB" sz="3600" b="1" dirty="0">
            <a:solidFill>
              <a:schemeClr val="tx1"/>
            </a:solidFill>
          </a:endParaRPr>
        </a:p>
      </dgm:t>
    </dgm:pt>
    <dgm:pt modelId="{FCE43C2F-C9B6-4311-B91F-B2FA8806882A}" type="parTrans" cxnId="{16FB5327-031E-4C9E-937E-C50844338599}">
      <dgm:prSet/>
      <dgm:spPr/>
      <dgm:t>
        <a:bodyPr/>
        <a:lstStyle/>
        <a:p>
          <a:endParaRPr lang="en-GB"/>
        </a:p>
      </dgm:t>
    </dgm:pt>
    <dgm:pt modelId="{F06C7399-9945-491B-BE4C-CFEBC4B1D393}" type="sibTrans" cxnId="{16FB5327-031E-4C9E-937E-C50844338599}">
      <dgm:prSet/>
      <dgm:spPr/>
      <dgm:t>
        <a:bodyPr/>
        <a:lstStyle/>
        <a:p>
          <a:endParaRPr lang="en-GB"/>
        </a:p>
      </dgm:t>
    </dgm:pt>
    <dgm:pt modelId="{6A0671B3-A178-40D2-B4E0-5D9445707B5D}">
      <dgm:prSet phldrT="[Text]"/>
      <dgm:spPr/>
      <dgm:t>
        <a:bodyPr/>
        <a:lstStyle/>
        <a:p>
          <a:r>
            <a:rPr lang="en-GB" dirty="0" smtClean="0"/>
            <a:t> 8.1.1 make sentences with words</a:t>
          </a:r>
          <a:endParaRPr lang="en-GB" dirty="0"/>
        </a:p>
      </dgm:t>
    </dgm:pt>
    <dgm:pt modelId="{72ED61F6-47F4-49D8-B639-02C82151499F}" type="parTrans" cxnId="{89D1D129-A5BB-4D99-8ACB-E17FF1EDF09D}">
      <dgm:prSet/>
      <dgm:spPr/>
      <dgm:t>
        <a:bodyPr/>
        <a:lstStyle/>
        <a:p>
          <a:endParaRPr lang="en-GB"/>
        </a:p>
      </dgm:t>
    </dgm:pt>
    <dgm:pt modelId="{6311D39D-F372-4918-9982-8A716F36D2EF}" type="sibTrans" cxnId="{89D1D129-A5BB-4D99-8ACB-E17FF1EDF09D}">
      <dgm:prSet/>
      <dgm:spPr/>
      <dgm:t>
        <a:bodyPr/>
        <a:lstStyle/>
        <a:p>
          <a:endParaRPr lang="en-GB"/>
        </a:p>
      </dgm:t>
    </dgm:pt>
    <dgm:pt modelId="{4EF143D3-1327-488D-8A22-E95D8B68BC11}" type="pres">
      <dgm:prSet presAssocID="{76F47947-A97F-4323-8CD1-726573E711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E67EB8A-3E16-40CB-86F6-65AC8AEB829A}" type="pres">
      <dgm:prSet presAssocID="{76F47947-A97F-4323-8CD1-726573E7116E}" presName="Name1" presStyleCnt="0"/>
      <dgm:spPr/>
    </dgm:pt>
    <dgm:pt modelId="{6FB68EE5-6A2F-41CE-9849-8C8F1DDD80E6}" type="pres">
      <dgm:prSet presAssocID="{76F47947-A97F-4323-8CD1-726573E7116E}" presName="cycle" presStyleCnt="0"/>
      <dgm:spPr/>
    </dgm:pt>
    <dgm:pt modelId="{6A13424C-A3D0-4F85-9C66-B53C6BF9FB89}" type="pres">
      <dgm:prSet presAssocID="{76F47947-A97F-4323-8CD1-726573E7116E}" presName="srcNode" presStyleLbl="node1" presStyleIdx="0" presStyleCnt="2"/>
      <dgm:spPr/>
    </dgm:pt>
    <dgm:pt modelId="{868D24B9-894B-4F25-8911-CA9F83959BB1}" type="pres">
      <dgm:prSet presAssocID="{76F47947-A97F-4323-8CD1-726573E7116E}" presName="conn" presStyleLbl="parChTrans1D2" presStyleIdx="0" presStyleCnt="1"/>
      <dgm:spPr/>
      <dgm:t>
        <a:bodyPr/>
        <a:lstStyle/>
        <a:p>
          <a:endParaRPr lang="en-GB"/>
        </a:p>
      </dgm:t>
    </dgm:pt>
    <dgm:pt modelId="{CA47230E-DD14-4062-B9B1-8F95B92858C5}" type="pres">
      <dgm:prSet presAssocID="{76F47947-A97F-4323-8CD1-726573E7116E}" presName="extraNode" presStyleLbl="node1" presStyleIdx="0" presStyleCnt="2"/>
      <dgm:spPr/>
    </dgm:pt>
    <dgm:pt modelId="{C65C9A60-73C6-4B33-96CA-E32A073B6C06}" type="pres">
      <dgm:prSet presAssocID="{76F47947-A97F-4323-8CD1-726573E7116E}" presName="dstNode" presStyleLbl="node1" presStyleIdx="0" presStyleCnt="2"/>
      <dgm:spPr/>
    </dgm:pt>
    <dgm:pt modelId="{7C0F483F-0152-4FEB-8D0C-53ADABE1E7F6}" type="pres">
      <dgm:prSet presAssocID="{8D2FA720-7823-4F10-92E4-FB28ECB4C25B}" presName="text_1" presStyleLbl="node1" presStyleIdx="0" presStyleCnt="2" custScaleX="1063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C4442-292B-44A2-9B82-BE2D7476691E}" type="pres">
      <dgm:prSet presAssocID="{8D2FA720-7823-4F10-92E4-FB28ECB4C25B}" presName="accent_1" presStyleCnt="0"/>
      <dgm:spPr/>
    </dgm:pt>
    <dgm:pt modelId="{CFF946ED-694D-4D55-B4EB-84FDF9302F1D}" type="pres">
      <dgm:prSet presAssocID="{8D2FA720-7823-4F10-92E4-FB28ECB4C25B}" presName="accentRepeatNode" presStyleLbl="solidFgAcc1" presStyleIdx="0" presStyleCnt="2"/>
      <dgm:spPr/>
    </dgm:pt>
    <dgm:pt modelId="{9B60013C-311C-49B7-AB44-F7FCE66AD5BE}" type="pres">
      <dgm:prSet presAssocID="{6A0671B3-A178-40D2-B4E0-5D9445707B5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F0E0A4-971B-4425-B017-CDCEFF49020B}" type="pres">
      <dgm:prSet presAssocID="{6A0671B3-A178-40D2-B4E0-5D9445707B5D}" presName="accent_2" presStyleCnt="0"/>
      <dgm:spPr/>
    </dgm:pt>
    <dgm:pt modelId="{ED97F7D1-EADE-4EE3-9D82-457A65D0E018}" type="pres">
      <dgm:prSet presAssocID="{6A0671B3-A178-40D2-B4E0-5D9445707B5D}" presName="accentRepeatNode" presStyleLbl="solidFgAcc1" presStyleIdx="1" presStyleCnt="2"/>
      <dgm:spPr/>
    </dgm:pt>
  </dgm:ptLst>
  <dgm:cxnLst>
    <dgm:cxn modelId="{89D1D129-A5BB-4D99-8ACB-E17FF1EDF09D}" srcId="{76F47947-A97F-4323-8CD1-726573E7116E}" destId="{6A0671B3-A178-40D2-B4E0-5D9445707B5D}" srcOrd="1" destOrd="0" parTransId="{72ED61F6-47F4-49D8-B639-02C82151499F}" sibTransId="{6311D39D-F372-4918-9982-8A716F36D2EF}"/>
    <dgm:cxn modelId="{7CA88EBC-401D-4B30-8E96-769D5103E9C6}" type="presOf" srcId="{76F47947-A97F-4323-8CD1-726573E7116E}" destId="{4EF143D3-1327-488D-8A22-E95D8B68BC11}" srcOrd="0" destOrd="0" presId="urn:microsoft.com/office/officeart/2008/layout/VerticalCurvedList"/>
    <dgm:cxn modelId="{B8417329-EC90-448F-A859-3F0EA02A929E}" type="presOf" srcId="{F06C7399-9945-491B-BE4C-CFEBC4B1D393}" destId="{868D24B9-894B-4F25-8911-CA9F83959BB1}" srcOrd="0" destOrd="0" presId="urn:microsoft.com/office/officeart/2008/layout/VerticalCurvedList"/>
    <dgm:cxn modelId="{BE0B88D9-42B3-4FAE-86C1-BBC5A54D33FE}" type="presOf" srcId="{8D2FA720-7823-4F10-92E4-FB28ECB4C25B}" destId="{7C0F483F-0152-4FEB-8D0C-53ADABE1E7F6}" srcOrd="0" destOrd="0" presId="urn:microsoft.com/office/officeart/2008/layout/VerticalCurvedList"/>
    <dgm:cxn modelId="{16FB5327-031E-4C9E-937E-C50844338599}" srcId="{76F47947-A97F-4323-8CD1-726573E7116E}" destId="{8D2FA720-7823-4F10-92E4-FB28ECB4C25B}" srcOrd="0" destOrd="0" parTransId="{FCE43C2F-C9B6-4311-B91F-B2FA8806882A}" sibTransId="{F06C7399-9945-491B-BE4C-CFEBC4B1D393}"/>
    <dgm:cxn modelId="{2BC086AB-5452-464B-980C-3E888A85101B}" type="presOf" srcId="{6A0671B3-A178-40D2-B4E0-5D9445707B5D}" destId="{9B60013C-311C-49B7-AB44-F7FCE66AD5BE}" srcOrd="0" destOrd="0" presId="urn:microsoft.com/office/officeart/2008/layout/VerticalCurvedList"/>
    <dgm:cxn modelId="{D757748C-B0CB-4A1F-B5C2-053B00191BD6}" type="presParOf" srcId="{4EF143D3-1327-488D-8A22-E95D8B68BC11}" destId="{3E67EB8A-3E16-40CB-86F6-65AC8AEB829A}" srcOrd="0" destOrd="0" presId="urn:microsoft.com/office/officeart/2008/layout/VerticalCurvedList"/>
    <dgm:cxn modelId="{08A3C2AB-951F-4856-86A0-B83A1BF60453}" type="presParOf" srcId="{3E67EB8A-3E16-40CB-86F6-65AC8AEB829A}" destId="{6FB68EE5-6A2F-41CE-9849-8C8F1DDD80E6}" srcOrd="0" destOrd="0" presId="urn:microsoft.com/office/officeart/2008/layout/VerticalCurvedList"/>
    <dgm:cxn modelId="{94A09C88-3715-4138-86C7-E65ABE1EDA9E}" type="presParOf" srcId="{6FB68EE5-6A2F-41CE-9849-8C8F1DDD80E6}" destId="{6A13424C-A3D0-4F85-9C66-B53C6BF9FB89}" srcOrd="0" destOrd="0" presId="urn:microsoft.com/office/officeart/2008/layout/VerticalCurvedList"/>
    <dgm:cxn modelId="{3B143F24-86C4-4707-94AF-DF5389FE248E}" type="presParOf" srcId="{6FB68EE5-6A2F-41CE-9849-8C8F1DDD80E6}" destId="{868D24B9-894B-4F25-8911-CA9F83959BB1}" srcOrd="1" destOrd="0" presId="urn:microsoft.com/office/officeart/2008/layout/VerticalCurvedList"/>
    <dgm:cxn modelId="{58A2E9CC-4B26-4E8E-9225-147037CDF1C7}" type="presParOf" srcId="{6FB68EE5-6A2F-41CE-9849-8C8F1DDD80E6}" destId="{CA47230E-DD14-4062-B9B1-8F95B92858C5}" srcOrd="2" destOrd="0" presId="urn:microsoft.com/office/officeart/2008/layout/VerticalCurvedList"/>
    <dgm:cxn modelId="{212C5E41-0AFB-4EBB-BDC5-55A7B399BADE}" type="presParOf" srcId="{6FB68EE5-6A2F-41CE-9849-8C8F1DDD80E6}" destId="{C65C9A60-73C6-4B33-96CA-E32A073B6C06}" srcOrd="3" destOrd="0" presId="urn:microsoft.com/office/officeart/2008/layout/VerticalCurvedList"/>
    <dgm:cxn modelId="{0F341528-E81E-4BDB-94EE-1FCDFE2468DD}" type="presParOf" srcId="{3E67EB8A-3E16-40CB-86F6-65AC8AEB829A}" destId="{7C0F483F-0152-4FEB-8D0C-53ADABE1E7F6}" srcOrd="1" destOrd="0" presId="urn:microsoft.com/office/officeart/2008/layout/VerticalCurvedList"/>
    <dgm:cxn modelId="{1E5434AF-70A0-44C9-AE31-9589D44EA170}" type="presParOf" srcId="{3E67EB8A-3E16-40CB-86F6-65AC8AEB829A}" destId="{C6DC4442-292B-44A2-9B82-BE2D7476691E}" srcOrd="2" destOrd="0" presId="urn:microsoft.com/office/officeart/2008/layout/VerticalCurvedList"/>
    <dgm:cxn modelId="{4D021AAF-9FF2-468B-9DA8-416341C2E28F}" type="presParOf" srcId="{C6DC4442-292B-44A2-9B82-BE2D7476691E}" destId="{CFF946ED-694D-4D55-B4EB-84FDF9302F1D}" srcOrd="0" destOrd="0" presId="urn:microsoft.com/office/officeart/2008/layout/VerticalCurvedList"/>
    <dgm:cxn modelId="{C8542D68-7ACE-47DF-AF53-2CA8C3AE6A88}" type="presParOf" srcId="{3E67EB8A-3E16-40CB-86F6-65AC8AEB829A}" destId="{9B60013C-311C-49B7-AB44-F7FCE66AD5BE}" srcOrd="3" destOrd="0" presId="urn:microsoft.com/office/officeart/2008/layout/VerticalCurvedList"/>
    <dgm:cxn modelId="{BEF6A525-8F35-4AE0-900E-AC9B6DA394B6}" type="presParOf" srcId="{3E67EB8A-3E16-40CB-86F6-65AC8AEB829A}" destId="{EAF0E0A4-971B-4425-B017-CDCEFF49020B}" srcOrd="4" destOrd="0" presId="urn:microsoft.com/office/officeart/2008/layout/VerticalCurvedList"/>
    <dgm:cxn modelId="{4E543895-1045-429A-B5A6-B7848475A591}" type="presParOf" srcId="{EAF0E0A4-971B-4425-B017-CDCEFF49020B}" destId="{ED97F7D1-EADE-4EE3-9D82-457A65D0E0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0EB-7952-4C21-A258-770A13822E23}">
      <dsp:nvSpPr>
        <dsp:cNvPr id="0" name=""/>
        <dsp:cNvSpPr/>
      </dsp:nvSpPr>
      <dsp:spPr>
        <a:xfrm>
          <a:off x="3210849" y="328991"/>
          <a:ext cx="5795784" cy="435639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51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</a:t>
          </a:r>
          <a:r>
            <a:rPr lang="en-GB" sz="4400" b="1" kern="1200" dirty="0" smtClean="0">
              <a:solidFill>
                <a:srgbClr val="002060"/>
              </a:solidFill>
            </a:rPr>
            <a:t>Md. Al Amin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solidFill>
                <a:srgbClr val="002060"/>
              </a:solidFill>
            </a:rPr>
            <a:t>Assistant Teacher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solidFill>
                <a:srgbClr val="002060"/>
              </a:solidFill>
            </a:rPr>
            <a:t>    Kaitkuna GPS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solidFill>
                <a:srgbClr val="002060"/>
              </a:solidFill>
            </a:rPr>
            <a:t>Chhatak, Sunamganj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solidFill>
                <a:srgbClr val="002060"/>
              </a:solidFill>
            </a:rPr>
            <a:t>    01716184734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423510" y="541652"/>
        <a:ext cx="5370462" cy="3931069"/>
      </dsp:txXfrm>
    </dsp:sp>
    <dsp:sp modelId="{811D1234-B1EA-4C13-BE07-A2D90B8875B6}">
      <dsp:nvSpPr>
        <dsp:cNvPr id="0" name=""/>
        <dsp:cNvSpPr/>
      </dsp:nvSpPr>
      <dsp:spPr>
        <a:xfrm>
          <a:off x="859804" y="-122707"/>
          <a:ext cx="3356767" cy="31216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24B9-894B-4F25-8911-CA9F83959BB1}">
      <dsp:nvSpPr>
        <dsp:cNvPr id="0" name=""/>
        <dsp:cNvSpPr/>
      </dsp:nvSpPr>
      <dsp:spPr>
        <a:xfrm>
          <a:off x="-4151878" y="-621053"/>
          <a:ext cx="4821485" cy="4821485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F483F-0152-4FEB-8D0C-53ADABE1E7F6}">
      <dsp:nvSpPr>
        <dsp:cNvPr id="0" name=""/>
        <dsp:cNvSpPr/>
      </dsp:nvSpPr>
      <dsp:spPr>
        <a:xfrm>
          <a:off x="254521" y="511350"/>
          <a:ext cx="9067256" cy="10225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5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     </a:t>
          </a:r>
          <a:r>
            <a:rPr lang="en-GB" sz="2800" b="1" kern="1200" dirty="0" smtClean="0">
              <a:solidFill>
                <a:schemeClr val="tx1"/>
              </a:solidFill>
            </a:rPr>
            <a:t>1.5.1 read words, phrases and sentences in the text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     with proper pronunciation, stress and intonation</a:t>
          </a:r>
          <a:r>
            <a:rPr lang="en-GB" sz="3200" b="1" kern="1200" dirty="0" smtClean="0">
              <a:solidFill>
                <a:schemeClr val="tx1"/>
              </a:solidFill>
            </a:rPr>
            <a:t>.</a:t>
          </a:r>
          <a:endParaRPr lang="en-GB" sz="3600" b="1" kern="1200" dirty="0">
            <a:solidFill>
              <a:schemeClr val="tx1"/>
            </a:solidFill>
          </a:endParaRPr>
        </a:p>
      </dsp:txBody>
      <dsp:txXfrm>
        <a:off x="254521" y="511350"/>
        <a:ext cx="9067256" cy="1022556"/>
      </dsp:txXfrm>
    </dsp:sp>
    <dsp:sp modelId="{CFF946ED-694D-4D55-B4EB-84FDF9302F1D}">
      <dsp:nvSpPr>
        <dsp:cNvPr id="0" name=""/>
        <dsp:cNvSpPr/>
      </dsp:nvSpPr>
      <dsp:spPr>
        <a:xfrm>
          <a:off x="-115604" y="383530"/>
          <a:ext cx="1278196" cy="12781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0013C-311C-49B7-AB44-F7FCE66AD5BE}">
      <dsp:nvSpPr>
        <dsp:cNvPr id="0" name=""/>
        <dsp:cNvSpPr/>
      </dsp:nvSpPr>
      <dsp:spPr>
        <a:xfrm>
          <a:off x="523493" y="2045471"/>
          <a:ext cx="8529312" cy="102255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55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 8.1.1 make sentences with words</a:t>
          </a:r>
          <a:endParaRPr lang="en-GB" sz="4300" kern="1200" dirty="0"/>
        </a:p>
      </dsp:txBody>
      <dsp:txXfrm>
        <a:off x="523493" y="2045471"/>
        <a:ext cx="8529312" cy="1022556"/>
      </dsp:txXfrm>
    </dsp:sp>
    <dsp:sp modelId="{ED97F7D1-EADE-4EE3-9D82-457A65D0E018}">
      <dsp:nvSpPr>
        <dsp:cNvPr id="0" name=""/>
        <dsp:cNvSpPr/>
      </dsp:nvSpPr>
      <dsp:spPr>
        <a:xfrm>
          <a:off x="-115604" y="1917652"/>
          <a:ext cx="1278196" cy="12781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07"/>
            </a:avLst>
          </a:prstGeom>
          <a:solidFill>
            <a:schemeClr val="tx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7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83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9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8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0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FF05-C2D7-431F-83DA-775C206AB4B1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3C69-1365-41C6-AFC5-908870F9D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007" y="311718"/>
            <a:ext cx="4151764" cy="4151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14901" y="2512611"/>
            <a:ext cx="11591499" cy="2387600"/>
          </a:xfrm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GB" sz="11500" b="1" dirty="0" smtClean="0">
                <a:solidFill>
                  <a:srgbClr val="002060"/>
                </a:solidFill>
              </a:rPr>
              <a:t>WELCOME  </a:t>
            </a:r>
            <a:endParaRPr lang="en-GB" sz="4000" dirty="0">
              <a:solidFill>
                <a:srgbClr val="002060"/>
              </a:solidFill>
              <a:latin typeface="AR DARLING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443" y="109183"/>
            <a:ext cx="2241642" cy="22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6" y="501226"/>
            <a:ext cx="4858603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Work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209" y="2384616"/>
            <a:ext cx="8720919" cy="1940957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ecite the rhyme with proper pronunciation.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2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4" y="408606"/>
            <a:ext cx="529533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Listen, say and do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429" y="1601086"/>
            <a:ext cx="7601803" cy="1600438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Clap, clap, clap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184" y="3279828"/>
            <a:ext cx="7601803" cy="3098721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GB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lap, your hands with me.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59" y="3201524"/>
            <a:ext cx="4176580" cy="20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4" y="408606"/>
            <a:ext cx="529533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Listen, say and do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429" y="1601086"/>
            <a:ext cx="9328610" cy="1600438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music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184" y="3279828"/>
            <a:ext cx="7601803" cy="3098721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GB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clap your hands with me.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5" y="2901856"/>
            <a:ext cx="4079096" cy="2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9926" y="569544"/>
            <a:ext cx="3220873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 Work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452" y="2507446"/>
            <a:ext cx="10672548" cy="1940957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ecite the rhyme 4 lines with Clapping the stressed word.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49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89" y="3151865"/>
            <a:ext cx="4643651" cy="315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4" y="408606"/>
            <a:ext cx="529533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Listen, say and do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429" y="1601086"/>
            <a:ext cx="9328610" cy="1600438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Move, move, move,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15" y="3211510"/>
            <a:ext cx="7124132" cy="3098721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 your head with me.</a:t>
            </a:r>
            <a:endParaRPr lang="en-GB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5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5" y="4023646"/>
            <a:ext cx="3548420" cy="241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4" y="408606"/>
            <a:ext cx="529533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Listen, say and do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429" y="1601086"/>
            <a:ext cx="9328610" cy="2145268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 your head from side to side.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27" y="3883202"/>
            <a:ext cx="6547513" cy="2553891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 your head with me.</a:t>
            </a:r>
            <a:endParaRPr lang="en-GB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12" y="2895798"/>
            <a:ext cx="2727457" cy="20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4" y="408606"/>
            <a:ext cx="3916909" cy="783193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Listen, say and do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494" y="3850305"/>
            <a:ext cx="8140891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sic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0184" y="4985798"/>
            <a:ext cx="9758150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clap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hands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me.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752" y="1614662"/>
            <a:ext cx="7601803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Clap, clap, clap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7856" y="2726593"/>
            <a:ext cx="8529852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lap,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hands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me.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3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4" y="408606"/>
            <a:ext cx="3916909" cy="783193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Listen, say and do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393" y="3856470"/>
            <a:ext cx="11129750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from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side 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side.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763" y="4879488"/>
            <a:ext cx="8175009" cy="1021556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</a:t>
            </a:r>
            <a:r>
              <a:rPr lang="en-GB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</a:t>
            </a:r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</a:t>
            </a:r>
            <a:r>
              <a:rPr lang="en-GB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me.</a:t>
            </a:r>
            <a:endParaRPr lang="en-GB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9533" y="1609046"/>
            <a:ext cx="9328610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Move, move, move,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9576" y="2732758"/>
            <a:ext cx="10522424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</a:t>
            </a:r>
            <a:r>
              <a:rPr lang="en-GB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</a:t>
            </a:r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me.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6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6028" y="519958"/>
            <a:ext cx="2524837" cy="783193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721" y="4166657"/>
            <a:ext cx="8140891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music</a:t>
            </a:r>
            <a:endParaRPr lang="en-GB" sz="6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4" y="4985798"/>
            <a:ext cx="9758150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GB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clap your hands with me.</a:t>
            </a:r>
            <a:endParaRPr lang="en-GB" sz="6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5809" y="2601040"/>
            <a:ext cx="7601803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Clap, clap, clap</a:t>
            </a:r>
            <a:endParaRPr lang="en-GB" sz="6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4333" y="3395869"/>
            <a:ext cx="8529852" cy="11237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GB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lap, your hands with me.</a:t>
            </a:r>
            <a:endParaRPr lang="en-GB" sz="6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1211" y="1436260"/>
            <a:ext cx="961712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 the rhyme again. Clap on all the stressed parts of 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first four lines of the  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rhyme. 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68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4893" y="442682"/>
            <a:ext cx="335735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Work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995" y="1591100"/>
            <a:ext cx="10269941" cy="418838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 the rhyme again. Clap on all the stressed parts of the rhyme. </a:t>
            </a:r>
            <a:endParaRPr lang="en-GB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3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3564" y="400777"/>
            <a:ext cx="4176215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Identification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871383"/>
              </p:ext>
            </p:extLst>
          </p:nvPr>
        </p:nvGraphicFramePr>
        <p:xfrm>
          <a:off x="1092709" y="1591100"/>
          <a:ext cx="9006634" cy="456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40" y="400777"/>
            <a:ext cx="1359089" cy="13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99" y="204715"/>
            <a:ext cx="1536509" cy="1536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66" t="1" r="21333" b="-7256"/>
          <a:stretch/>
        </p:blipFill>
        <p:spPr>
          <a:xfrm>
            <a:off x="832513" y="5675734"/>
            <a:ext cx="791571" cy="696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58" b="19681"/>
          <a:stretch/>
        </p:blipFill>
        <p:spPr>
          <a:xfrm>
            <a:off x="10647040" y="5751206"/>
            <a:ext cx="1086958" cy="650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2" b="11327"/>
          <a:stretch/>
        </p:blipFill>
        <p:spPr>
          <a:xfrm>
            <a:off x="9439151" y="5721563"/>
            <a:ext cx="934874" cy="709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Flowchart: Terminator 1"/>
          <p:cNvSpPr/>
          <p:nvPr/>
        </p:nvSpPr>
        <p:spPr>
          <a:xfrm>
            <a:off x="2019869" y="629124"/>
            <a:ext cx="3466531" cy="86776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Goodbye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89" b="763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112"/>
          <a:stretch/>
        </p:blipFill>
        <p:spPr>
          <a:xfrm>
            <a:off x="2709393" y="1698313"/>
            <a:ext cx="6729758" cy="4186451"/>
          </a:xfrm>
          <a:prstGeom prst="rect">
            <a:avLst/>
          </a:prstGeom>
        </p:spPr>
      </p:pic>
      <p:pic>
        <p:nvPicPr>
          <p:cNvPr id="9" name="goodbye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04100" y="474586"/>
            <a:ext cx="1353963" cy="13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41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8" t="5958" r="5023" b="14611"/>
          <a:stretch/>
        </p:blipFill>
        <p:spPr>
          <a:xfrm>
            <a:off x="3930555" y="1454654"/>
            <a:ext cx="4810154" cy="4917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0379">
            <a:off x="4326459" y="1984965"/>
            <a:ext cx="1785372" cy="229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 rot="20500588">
            <a:off x="6648407" y="2461156"/>
            <a:ext cx="195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Unit -18</a:t>
            </a:r>
          </a:p>
        </p:txBody>
      </p:sp>
      <p:sp>
        <p:nvSpPr>
          <p:cNvPr id="12" name="TextBox 11"/>
          <p:cNvSpPr txBox="1"/>
          <p:nvPr/>
        </p:nvSpPr>
        <p:spPr>
          <a:xfrm rot="743520">
            <a:off x="5978252" y="4498771"/>
            <a:ext cx="4135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Clap Your </a:t>
            </a:r>
          </a:p>
          <a:p>
            <a:r>
              <a:rPr lang="en-GB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Hands</a:t>
            </a: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4222" y="400777"/>
            <a:ext cx="4176215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Identification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72" y="4532987"/>
            <a:ext cx="2404474" cy="22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5" y="501226"/>
            <a:ext cx="603231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Lets see the pictures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0568" y="5405109"/>
            <a:ext cx="1016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What do you see in the Pictures?</a:t>
            </a:r>
            <a:endParaRPr lang="en-US" sz="48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72" y="1934190"/>
            <a:ext cx="4700289" cy="3127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7" y="2037497"/>
            <a:ext cx="4949296" cy="291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42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5" y="501226"/>
            <a:ext cx="6032311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Lets see the pictures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0568" y="5405109"/>
            <a:ext cx="1016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What do you see in the Pictures?</a:t>
            </a:r>
            <a:endParaRPr lang="en-US" sz="48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42" y="1913124"/>
            <a:ext cx="4789867" cy="318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9" y="1780348"/>
            <a:ext cx="4951305" cy="3460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69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6" y="501226"/>
            <a:ext cx="5322628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Lesson is :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728147"/>
            <a:ext cx="7942997" cy="4448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11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6" y="501226"/>
            <a:ext cx="5527343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664" y="1734157"/>
            <a:ext cx="863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Students will be able to</a:t>
            </a:r>
            <a:r>
              <a:rPr lang="en-US" sz="54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…</a:t>
            </a:r>
            <a:endParaRPr lang="en-US" sz="5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1080173"/>
              </p:ext>
            </p:extLst>
          </p:nvPr>
        </p:nvGraphicFramePr>
        <p:xfrm>
          <a:off x="1624084" y="2657487"/>
          <a:ext cx="9206173" cy="357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62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6" y="501226"/>
            <a:ext cx="5186150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previous class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43" y="1984042"/>
            <a:ext cx="7736378" cy="38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5" y="232011"/>
            <a:ext cx="1359089" cy="1359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666" y="501226"/>
            <a:ext cx="6155140" cy="1021556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rhyme 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L1-2B_U18C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4370" y="1727578"/>
            <a:ext cx="3161731" cy="31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305</Words>
  <Application>Microsoft Office PowerPoint</Application>
  <PresentationFormat>Widescreen</PresentationFormat>
  <Paragraphs>58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 DARLING</vt:lpstr>
      <vt:lpstr>Arial</vt:lpstr>
      <vt:lpstr>Arial Rounded MT Bold</vt:lpstr>
      <vt:lpstr>Calibri</vt:lpstr>
      <vt:lpstr>Calibri Light</vt:lpstr>
      <vt:lpstr>Office Theme</vt:lpstr>
      <vt:lpstr>WELCOME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SUNAMGANJ ONLINE SCHOOL</dc:title>
  <dc:creator>Al Amin</dc:creator>
  <cp:lastModifiedBy>Al Amin</cp:lastModifiedBy>
  <cp:revision>83</cp:revision>
  <cp:lastPrinted>2020-06-04T08:51:53Z</cp:lastPrinted>
  <dcterms:created xsi:type="dcterms:W3CDTF">2020-05-06T09:53:41Z</dcterms:created>
  <dcterms:modified xsi:type="dcterms:W3CDTF">2020-06-06T18:49:10Z</dcterms:modified>
</cp:coreProperties>
</file>