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5" r:id="rId4"/>
    <p:sldId id="281" r:id="rId5"/>
    <p:sldId id="280" r:id="rId6"/>
    <p:sldId id="279" r:id="rId7"/>
    <p:sldId id="287" r:id="rId8"/>
    <p:sldId id="288" r:id="rId9"/>
    <p:sldId id="283" r:id="rId10"/>
    <p:sldId id="263" r:id="rId11"/>
    <p:sldId id="264" r:id="rId12"/>
    <p:sldId id="265" r:id="rId13"/>
    <p:sldId id="266" r:id="rId14"/>
    <p:sldId id="289" r:id="rId15"/>
    <p:sldId id="268" r:id="rId16"/>
    <p:sldId id="290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0E0B-2D67-4953-A1DE-51AED9591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D5AD0-024E-4C4F-B128-E05109323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0A7E6-00CC-4B2F-98B8-A742F13A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4AD98-5A36-450E-A2A4-7B462F7E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27245-556A-4603-9A64-C2A43A05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F2E2-CC55-4293-A92E-C03789FF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DE65D-0C15-409A-BBE7-7ACAF8524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7E9D-6286-4253-899B-22B1CF6D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08867-368F-4398-97C2-3B9E2B80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D09E-40BF-4DB9-B3B4-A9EB3F8E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5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560C4-CC3E-4635-BCCE-9395DFB54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FA026-3A16-420A-B1E1-7DD284F9D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56CC5-54E5-4F1A-B6AC-DB7E940D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3D01B-C42C-4790-9C1F-BF8BC055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210A-5FDD-40AF-BF59-34A0B06C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B50C-623B-4798-8570-CCB3ABCC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65A3-F07D-47A5-92A5-85D725AE2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0D75-28F3-4744-99A3-A6759601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80733-C20B-4E3D-B1F9-8D196071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D419B-B67D-4B47-BBE3-2E3B4926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994C-3C84-4244-8C48-00BC131B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86763-899D-4045-9CC0-CF467854E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F4024-40C3-4E84-9FF7-D1918DE3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D53CF-567F-432A-9B8E-B01649D5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0C9E4-EDF1-455C-9C60-F7BB8F1F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87B8-5DF3-4C0C-97D4-3D32C270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4469-7A84-4713-B1CE-7045033CB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F8310-A901-4D44-94B3-228C5BFDC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ACC6D-32AF-4A1C-B8BF-2CEA4319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F1F00-7B70-4B42-8995-0669F3CB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61479-50A0-4BB1-ACA6-372F7D42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3767-063E-4EAA-ADE8-3272E867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CE17-4E32-47C4-89CE-C1C0CE01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C9A1-3DE3-440E-BD9B-77CEB0611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EF555-50A5-446B-9AB7-9E1E6A12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C54D5-9D9D-4F88-8E38-03DB0CC26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55964-A11F-4A89-A338-D032C898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0C66A-4978-457E-9364-40B398C6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A19F9-FDFB-4C77-8D92-9277A438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E907-0116-4D37-B83B-4CADA5CD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07DE-8920-427D-B065-F26D74D4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36086-8870-4B9B-8083-8CBC98CE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E6B44-8123-4C59-A31B-79866D35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CAB98-EE81-4131-8EB3-59407D56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D4B85-09AF-4886-9A82-3106E4F0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D0A2-3AD1-425D-AD7D-B706376B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A9BC-5C21-482D-AE58-3C79790C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FFA3-5103-44D3-9DED-EC645A03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8391-B0C4-4196-9E2D-B732C5C5B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E471F-121C-45DF-945D-49F85E6B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01584-6744-4BE7-BEC6-D4FA354C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3DD29-7F4A-499A-8BDB-635D3BA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F334-D5B2-4FA5-A09A-12A4C20B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60DBE-55C0-4379-B6B2-12A93A9B8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9B0AE-AEBA-4F8C-8B3C-2A5D6DF7C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E9403-4A7D-4BBB-8A02-65613F64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27C5C-DFAD-4276-A690-01AB3CF7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8432A-3D4F-4B3C-BB86-A9F04241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3B353-18A4-45EB-BB64-E82233D2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D0CF6-91CD-4904-A887-BF42F36FD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4EED-650F-430F-AA3E-0EE9B326A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2A8A-4D3D-4809-836D-012C4AE1017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12B7-40CF-44BE-BED8-573CC0C82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820ED-54F7-4E7E-8A2A-66FCBAB90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4070-5B95-42C3-8ECF-21A98634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A8%E0%A7%8D%E0%A6%9F%E0%A6%BE%E0%A6%B0%E0%A6%A8%E0%A7%87%E0%A6%9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B2%E0%A7%8D%E0%A6%AF%E0%A6%BE%E0%A6%A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915D564-74E7-4080-99AD-118F2EB45F83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5C9DB-F4E2-4A83-8B94-ED0270E62810}"/>
              </a:ext>
            </a:extLst>
          </p:cNvPr>
          <p:cNvSpPr txBox="1"/>
          <p:nvPr/>
        </p:nvSpPr>
        <p:spPr>
          <a:xfrm>
            <a:off x="5944213" y="3202789"/>
            <a:ext cx="3090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EE08F-9F0A-4281-9D0C-D692A0A30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12" y="2050616"/>
            <a:ext cx="3369301" cy="47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5766821-F825-4A10-9A51-13427F74A050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4196D-9B59-44F1-83F2-9A9827176522}"/>
              </a:ext>
            </a:extLst>
          </p:cNvPr>
          <p:cNvSpPr txBox="1"/>
          <p:nvPr/>
        </p:nvSpPr>
        <p:spPr>
          <a:xfrm>
            <a:off x="6442410" y="2309736"/>
            <a:ext cx="3699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টেকনোলজি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95F9BE-9F07-4B44-9DA7-0BB9450B3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04" y="2309736"/>
            <a:ext cx="3951029" cy="3479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Flowchart: Terminator 2"/>
          <p:cNvSpPr/>
          <p:nvPr/>
        </p:nvSpPr>
        <p:spPr>
          <a:xfrm>
            <a:off x="2710393" y="712900"/>
            <a:ext cx="6176354" cy="60152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0A94-CF87-434E-897A-97F9352486D3}"/>
              </a:ext>
            </a:extLst>
          </p:cNvPr>
          <p:cNvSpPr txBox="1"/>
          <p:nvPr/>
        </p:nvSpPr>
        <p:spPr>
          <a:xfrm>
            <a:off x="2907659" y="729645"/>
            <a:ext cx="578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Static Website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2410" y="2166045"/>
            <a:ext cx="41409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 ওয়েবসাইটের তথ্য ওয়েবসাইট চালু অবস্থায় পরিবর্তন করা কঠিন। কারণ এই ধরণের ওয়েবসাইটে কোন এডমিন প্যানেল থাকে না। অর্থাৎ তথ্য যুক্ত, আপডেট এবং ডিলিট করার জন্য কোড পরিবর্তন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2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E428C00-311A-48DC-AAE6-38BC7C5F7002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DB740-CAB7-4701-9F54-2059A3E3852D}"/>
              </a:ext>
            </a:extLst>
          </p:cNvPr>
          <p:cNvSpPr txBox="1"/>
          <p:nvPr/>
        </p:nvSpPr>
        <p:spPr>
          <a:xfrm>
            <a:off x="6327227" y="2225720"/>
            <a:ext cx="3596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টেকনোলজি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ডায়নামিক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301DC-1289-425A-A094-3ADB803F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2225720"/>
            <a:ext cx="3726486" cy="3191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lowchart: Terminator 6"/>
          <p:cNvSpPr/>
          <p:nvPr/>
        </p:nvSpPr>
        <p:spPr>
          <a:xfrm>
            <a:off x="2597669" y="653723"/>
            <a:ext cx="6933556" cy="70616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908F7-9A74-4EAD-A0D4-C895CD7EF0EA}"/>
              </a:ext>
            </a:extLst>
          </p:cNvPr>
          <p:cNvSpPr txBox="1"/>
          <p:nvPr/>
        </p:nvSpPr>
        <p:spPr>
          <a:xfrm>
            <a:off x="2698206" y="732573"/>
            <a:ext cx="676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(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Dynamic Website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7227" y="1854617"/>
            <a:ext cx="41539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ডাইনামিক ওয়েবসাইটের ব্যবহারকারী একাউন্ট তৈরি করতে পারে, মন্তব্য করতে পারে, ব্লগ পোস্ট বা ইন্টারঅ্যাক্টিভিটি থাকে। ডাইনামিক ওয়েবসাইট তৈরি করার জন্য প্রোগ্রামিং ভাষার প্রয়োজন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1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4155B7D-2CD1-4B12-A810-C4A3C78FD708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87597-8C7E-4493-AD0E-8E3585632DBA}"/>
              </a:ext>
            </a:extLst>
          </p:cNvPr>
          <p:cNvSpPr txBox="1"/>
          <p:nvPr/>
        </p:nvSpPr>
        <p:spPr>
          <a:xfrm>
            <a:off x="4965620" y="470567"/>
            <a:ext cx="2220792" cy="7014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FBEBE-C838-48ED-B19D-C190DBD4B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8" y="2075572"/>
            <a:ext cx="3296992" cy="1661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11BDBD-44E6-4465-B0EE-7FA9A3E0D928}"/>
              </a:ext>
            </a:extLst>
          </p:cNvPr>
          <p:cNvSpPr txBox="1"/>
          <p:nvPr/>
        </p:nvSpPr>
        <p:spPr>
          <a:xfrm>
            <a:off x="1535855" y="4290398"/>
            <a:ext cx="916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ডাইনামিক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15291" y="4258491"/>
            <a:ext cx="9065623" cy="679269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24060CF-6E55-4EA6-9CF4-97E26357402D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5B049362-A298-4EE5-9986-C2A462B60C4D}"/>
              </a:ext>
            </a:extLst>
          </p:cNvPr>
          <p:cNvSpPr/>
          <p:nvPr/>
        </p:nvSpPr>
        <p:spPr>
          <a:xfrm>
            <a:off x="1087902" y="2185221"/>
            <a:ext cx="5008098" cy="3579222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DD58-3F0C-4DBA-B178-B86419ABA9FA}"/>
              </a:ext>
            </a:extLst>
          </p:cNvPr>
          <p:cNvSpPr/>
          <p:nvPr/>
        </p:nvSpPr>
        <p:spPr>
          <a:xfrm>
            <a:off x="2788971" y="1395284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িধাসমূহ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31AD0-6924-4C83-9695-D94A082955B0}"/>
              </a:ext>
            </a:extLst>
          </p:cNvPr>
          <p:cNvSpPr/>
          <p:nvPr/>
        </p:nvSpPr>
        <p:spPr>
          <a:xfrm>
            <a:off x="8189620" y="1395284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িধাসমূহ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ACED60B-2AC3-46D4-8DCA-6F771C735A78}"/>
              </a:ext>
            </a:extLst>
          </p:cNvPr>
          <p:cNvSpPr/>
          <p:nvPr/>
        </p:nvSpPr>
        <p:spPr>
          <a:xfrm>
            <a:off x="6954131" y="2185221"/>
            <a:ext cx="4539174" cy="3579222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ওয়েবপেইজ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8490" y="459229"/>
            <a:ext cx="2975020" cy="792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C2E0C-9F75-4B60-960B-FC0D422DC52F}"/>
              </a:ext>
            </a:extLst>
          </p:cNvPr>
          <p:cNvSpPr txBox="1"/>
          <p:nvPr/>
        </p:nvSpPr>
        <p:spPr>
          <a:xfrm>
            <a:off x="4641119" y="537478"/>
            <a:ext cx="294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271342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24060CF-6E55-4EA6-9CF4-97E26357402D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5B049362-A298-4EE5-9986-C2A462B60C4D}"/>
              </a:ext>
            </a:extLst>
          </p:cNvPr>
          <p:cNvSpPr/>
          <p:nvPr/>
        </p:nvSpPr>
        <p:spPr>
          <a:xfrm>
            <a:off x="1087902" y="2185221"/>
            <a:ext cx="5008098" cy="3579222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আপডে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BDD58-3F0C-4DBA-B178-B86419ABA9FA}"/>
              </a:ext>
            </a:extLst>
          </p:cNvPr>
          <p:cNvSpPr/>
          <p:nvPr/>
        </p:nvSpPr>
        <p:spPr>
          <a:xfrm>
            <a:off x="2695709" y="1416174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িধাসমূহ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31AD0-6924-4C83-9695-D94A082955B0}"/>
              </a:ext>
            </a:extLst>
          </p:cNvPr>
          <p:cNvSpPr/>
          <p:nvPr/>
        </p:nvSpPr>
        <p:spPr>
          <a:xfrm>
            <a:off x="8189620" y="1416173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িধাসমূহ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ACED60B-2AC3-46D4-8DCA-6F771C735A78}"/>
              </a:ext>
            </a:extLst>
          </p:cNvPr>
          <p:cNvSpPr/>
          <p:nvPr/>
        </p:nvSpPr>
        <p:spPr>
          <a:xfrm>
            <a:off x="6954131" y="2185221"/>
            <a:ext cx="4539174" cy="3579222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14350" indent="-514350">
              <a:buFont typeface="+mj-lt"/>
              <a:buAutoNum type="arabicPeriod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8187" y="550666"/>
            <a:ext cx="3371555" cy="792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C2E0C-9F75-4B60-960B-FC0D422DC52F}"/>
              </a:ext>
            </a:extLst>
          </p:cNvPr>
          <p:cNvSpPr txBox="1"/>
          <p:nvPr/>
        </p:nvSpPr>
        <p:spPr>
          <a:xfrm>
            <a:off x="4488188" y="623725"/>
            <a:ext cx="337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ডাইনামিক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418619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13EBAB2-B1F6-4FB7-A2CA-11541FB93F38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14E7-FE57-4C9F-9FA6-ED40E380CB3F}"/>
              </a:ext>
            </a:extLst>
          </p:cNvPr>
          <p:cNvSpPr txBox="1"/>
          <p:nvPr/>
        </p:nvSpPr>
        <p:spPr>
          <a:xfrm>
            <a:off x="5272849" y="385564"/>
            <a:ext cx="24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8F0CF-DC64-4F7F-8A3A-59938360D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99" y="1041025"/>
            <a:ext cx="2880442" cy="2838707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10995" y="4003300"/>
            <a:ext cx="10686808" cy="14702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68600-E080-4E2A-82B8-BAA1672F617B}"/>
              </a:ext>
            </a:extLst>
          </p:cNvPr>
          <p:cNvSpPr txBox="1"/>
          <p:nvPr/>
        </p:nvSpPr>
        <p:spPr>
          <a:xfrm>
            <a:off x="878422" y="4149625"/>
            <a:ext cx="10406128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443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9AEDAB-432C-4B8D-8B37-752D711573AC}"/>
              </a:ext>
            </a:extLst>
          </p:cNvPr>
          <p:cNvSpPr txBox="1"/>
          <p:nvPr/>
        </p:nvSpPr>
        <p:spPr>
          <a:xfrm>
            <a:off x="5264759" y="167345"/>
            <a:ext cx="1499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5ABBD-A973-4575-9E41-AF645892BC4F}"/>
              </a:ext>
            </a:extLst>
          </p:cNvPr>
          <p:cNvSpPr txBox="1"/>
          <p:nvPr/>
        </p:nvSpPr>
        <p:spPr>
          <a:xfrm>
            <a:off x="809469" y="2023105"/>
            <a:ext cx="10732958" cy="95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ওয়েবপেইজ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ADF6E-7242-4D97-96F7-84B8A07F729C}"/>
              </a:ext>
            </a:extLst>
          </p:cNvPr>
          <p:cNvSpPr/>
          <p:nvPr/>
        </p:nvSpPr>
        <p:spPr>
          <a:xfrm>
            <a:off x="1197606" y="2789597"/>
            <a:ext cx="2008497" cy="50880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A7B35-3388-46DE-AA00-C4E63A1C26C6}"/>
              </a:ext>
            </a:extLst>
          </p:cNvPr>
          <p:cNvSpPr/>
          <p:nvPr/>
        </p:nvSpPr>
        <p:spPr>
          <a:xfrm>
            <a:off x="3781268" y="2715637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613CF-0605-482C-BACE-F3E2AD6BADA8}"/>
              </a:ext>
            </a:extLst>
          </p:cNvPr>
          <p:cNvSpPr/>
          <p:nvPr/>
        </p:nvSpPr>
        <p:spPr>
          <a:xfrm>
            <a:off x="6220919" y="2715636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ডাইনামিক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B8CA3-2E91-4C41-92C0-10303C14AAB6}"/>
              </a:ext>
            </a:extLst>
          </p:cNvPr>
          <p:cNvSpPr/>
          <p:nvPr/>
        </p:nvSpPr>
        <p:spPr>
          <a:xfrm>
            <a:off x="8406985" y="2715635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ল্যাংগুয়েজ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10F2B7-6AE9-4C0A-9EBB-577D1A430A52}"/>
              </a:ext>
            </a:extLst>
          </p:cNvPr>
          <p:cNvSpPr/>
          <p:nvPr/>
        </p:nvSpPr>
        <p:spPr>
          <a:xfrm>
            <a:off x="1268067" y="1221427"/>
            <a:ext cx="1903751" cy="6297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184572-3FDE-4B48-8E54-B32D9E36E2AA}"/>
              </a:ext>
            </a:extLst>
          </p:cNvPr>
          <p:cNvSpPr/>
          <p:nvPr/>
        </p:nvSpPr>
        <p:spPr>
          <a:xfrm>
            <a:off x="3781269" y="1290213"/>
            <a:ext cx="1903751" cy="6297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A77442-8D77-404F-B375-76C44A49BBAF}"/>
              </a:ext>
            </a:extLst>
          </p:cNvPr>
          <p:cNvSpPr/>
          <p:nvPr/>
        </p:nvSpPr>
        <p:spPr>
          <a:xfrm>
            <a:off x="6190938" y="1290213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8EE426-0AA6-4C20-804F-8EB8521D266C}"/>
              </a:ext>
            </a:extLst>
          </p:cNvPr>
          <p:cNvSpPr/>
          <p:nvPr/>
        </p:nvSpPr>
        <p:spPr>
          <a:xfrm>
            <a:off x="8406985" y="1290212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C6344-BE12-4B64-BE4C-85D49A2D2923}"/>
              </a:ext>
            </a:extLst>
          </p:cNvPr>
          <p:cNvSpPr txBox="1"/>
          <p:nvPr/>
        </p:nvSpPr>
        <p:spPr>
          <a:xfrm>
            <a:off x="809469" y="636652"/>
            <a:ext cx="3819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F4C74-6CB1-4E7F-950F-ACABFDC07D64}"/>
              </a:ext>
            </a:extLst>
          </p:cNvPr>
          <p:cNvSpPr txBox="1"/>
          <p:nvPr/>
        </p:nvSpPr>
        <p:spPr>
          <a:xfrm>
            <a:off x="885250" y="3478298"/>
            <a:ext cx="948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064D1-9E26-4D5E-A1F2-0986EED4A401}"/>
              </a:ext>
            </a:extLst>
          </p:cNvPr>
          <p:cNvSpPr/>
          <p:nvPr/>
        </p:nvSpPr>
        <p:spPr>
          <a:xfrm>
            <a:off x="1222321" y="4013062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Mozilla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51A093-1E85-4CCF-ABD8-89D850DCA77B}"/>
              </a:ext>
            </a:extLst>
          </p:cNvPr>
          <p:cNvSpPr/>
          <p:nvPr/>
        </p:nvSpPr>
        <p:spPr>
          <a:xfrm>
            <a:off x="3768775" y="4026571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Opera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3FB004-BF87-4BB6-90A4-FAE968045CC3}"/>
              </a:ext>
            </a:extLst>
          </p:cNvPr>
          <p:cNvSpPr/>
          <p:nvPr/>
        </p:nvSpPr>
        <p:spPr>
          <a:xfrm>
            <a:off x="6178444" y="4007798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Pipilika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1A71A-3325-48CA-8DF7-549C14240071}"/>
              </a:ext>
            </a:extLst>
          </p:cNvPr>
          <p:cNvSpPr/>
          <p:nvPr/>
        </p:nvSpPr>
        <p:spPr>
          <a:xfrm>
            <a:off x="8394491" y="4026570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Safari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2FBBFC-8B33-42A3-B47F-54BC92870750}"/>
              </a:ext>
            </a:extLst>
          </p:cNvPr>
          <p:cNvSpPr txBox="1"/>
          <p:nvPr/>
        </p:nvSpPr>
        <p:spPr>
          <a:xfrm>
            <a:off x="918147" y="4697858"/>
            <a:ext cx="803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243AC-B1A0-4B16-B8CC-0A16EB1E5A1D}"/>
              </a:ext>
            </a:extLst>
          </p:cNvPr>
          <p:cNvSpPr/>
          <p:nvPr/>
        </p:nvSpPr>
        <p:spPr>
          <a:xfrm>
            <a:off x="1222322" y="5417221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. ১৯৮৯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461F2-52D9-46D8-BEEA-C16B0FF40AEA}"/>
              </a:ext>
            </a:extLst>
          </p:cNvPr>
          <p:cNvSpPr/>
          <p:nvPr/>
        </p:nvSpPr>
        <p:spPr>
          <a:xfrm>
            <a:off x="3768775" y="5396825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১৯৯০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803A6E-EFE8-481A-9C33-E2319F6637D1}"/>
              </a:ext>
            </a:extLst>
          </p:cNvPr>
          <p:cNvSpPr/>
          <p:nvPr/>
        </p:nvSpPr>
        <p:spPr>
          <a:xfrm>
            <a:off x="6208426" y="5396824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গ.১৯৯১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25EA5F-8C5C-4080-BC15-CBECFB035A2A}"/>
              </a:ext>
            </a:extLst>
          </p:cNvPr>
          <p:cNvSpPr/>
          <p:nvPr/>
        </p:nvSpPr>
        <p:spPr>
          <a:xfrm>
            <a:off x="8394492" y="5396823"/>
            <a:ext cx="1903751" cy="62972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১৯৯২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FCA818-41E4-4CF1-BB48-0143004A590A}"/>
              </a:ext>
            </a:extLst>
          </p:cNvPr>
          <p:cNvSpPr/>
          <p:nvPr/>
        </p:nvSpPr>
        <p:spPr>
          <a:xfrm>
            <a:off x="3630416" y="1167618"/>
            <a:ext cx="2216047" cy="87609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22D7DC-D25C-43AF-A359-8A7CB8BD3365}"/>
              </a:ext>
            </a:extLst>
          </p:cNvPr>
          <p:cNvSpPr/>
          <p:nvPr/>
        </p:nvSpPr>
        <p:spPr>
          <a:xfrm>
            <a:off x="6053026" y="3872946"/>
            <a:ext cx="2194561" cy="90865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C17C5-BF85-4632-AB63-8813567F9928}"/>
              </a:ext>
            </a:extLst>
          </p:cNvPr>
          <p:cNvSpPr/>
          <p:nvPr/>
        </p:nvSpPr>
        <p:spPr>
          <a:xfrm>
            <a:off x="6067094" y="5282633"/>
            <a:ext cx="2194561" cy="82109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3E7A15-2D02-4AA4-BB98-7796C2A1F212}"/>
              </a:ext>
            </a:extLst>
          </p:cNvPr>
          <p:cNvSpPr/>
          <p:nvPr/>
        </p:nvSpPr>
        <p:spPr>
          <a:xfrm>
            <a:off x="1059301" y="2652834"/>
            <a:ext cx="2275593" cy="8004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9BB52-0212-46FA-B2EE-EB1C68D88CD2}"/>
              </a:ext>
            </a:extLst>
          </p:cNvPr>
          <p:cNvSpPr txBox="1"/>
          <p:nvPr/>
        </p:nvSpPr>
        <p:spPr>
          <a:xfrm>
            <a:off x="5629637" y="6104923"/>
            <a:ext cx="1716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F24D2B-796A-4502-B55E-C143AF03A752}"/>
              </a:ext>
            </a:extLst>
          </p:cNvPr>
          <p:cNvSpPr/>
          <p:nvPr/>
        </p:nvSpPr>
        <p:spPr>
          <a:xfrm>
            <a:off x="6649036" y="6179884"/>
            <a:ext cx="777969" cy="41490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4CA36D-16C5-4BC7-B9DB-5BA9F16A2725}"/>
              </a:ext>
            </a:extLst>
          </p:cNvPr>
          <p:cNvSpPr/>
          <p:nvPr/>
        </p:nvSpPr>
        <p:spPr>
          <a:xfrm>
            <a:off x="7640758" y="6178153"/>
            <a:ext cx="777969" cy="41490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B8271-7FE3-4808-8A7B-A0CEAB3F4A7D}"/>
              </a:ext>
            </a:extLst>
          </p:cNvPr>
          <p:cNvSpPr/>
          <p:nvPr/>
        </p:nvSpPr>
        <p:spPr>
          <a:xfrm>
            <a:off x="8579610" y="6181616"/>
            <a:ext cx="777969" cy="41490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30CADB-5389-4559-BEDF-7BFD2AAA88F6}"/>
              </a:ext>
            </a:extLst>
          </p:cNvPr>
          <p:cNvSpPr/>
          <p:nvPr/>
        </p:nvSpPr>
        <p:spPr>
          <a:xfrm>
            <a:off x="9518462" y="6178153"/>
            <a:ext cx="777969" cy="41490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DE4FE686-7B83-48F6-B94F-48525F497F26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3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07A3C9-0AA3-44DB-86C8-F386CD4DA54D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D31A2345-136F-4E5F-B9CC-F623DA641E7F}"/>
              </a:ext>
            </a:extLst>
          </p:cNvPr>
          <p:cNvSpPr/>
          <p:nvPr/>
        </p:nvSpPr>
        <p:spPr>
          <a:xfrm>
            <a:off x="3312826" y="1573967"/>
            <a:ext cx="5786204" cy="3792512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1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4FB78EB-3E47-4706-A4D9-D61C8A9D6AD9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6FF67-3885-46E7-B36E-D89E0256C571}"/>
              </a:ext>
            </a:extLst>
          </p:cNvPr>
          <p:cNvSpPr/>
          <p:nvPr/>
        </p:nvSpPr>
        <p:spPr>
          <a:xfrm>
            <a:off x="594043" y="3811012"/>
            <a:ext cx="5754361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 লোকমান হাকিম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</a:p>
          <a:p>
            <a:pPr algn="ctr"/>
            <a:r>
              <a:rPr lang="as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সৈয়দপুর মহিলা মহাবিদালয়</a:t>
            </a:r>
          </a:p>
          <a:p>
            <a:pPr algn="ctr"/>
            <a:r>
              <a:rPr lang="as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সৈয়দপুর , নীলফামারী।</a:t>
            </a:r>
            <a:endParaRPr lang="bn-BD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litonsmc@gmail.com</a:t>
            </a:r>
          </a:p>
          <a:p>
            <a:pPr algn="ctr"/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E1024-A854-435B-8C18-67EEB88447FC}"/>
              </a:ext>
            </a:extLst>
          </p:cNvPr>
          <p:cNvSpPr txBox="1"/>
          <p:nvPr/>
        </p:nvSpPr>
        <p:spPr>
          <a:xfrm>
            <a:off x="6614181" y="3454722"/>
            <a:ext cx="5075220" cy="2062103"/>
          </a:xfrm>
          <a:prstGeom prst="rect">
            <a:avLst/>
          </a:prstGeom>
          <a:noFill/>
          <a:ln w="88900" cap="rnd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55BE6-F1E8-401F-90F7-562F7ABAB1E4}"/>
              </a:ext>
            </a:extLst>
          </p:cNvPr>
          <p:cNvSpPr txBox="1"/>
          <p:nvPr/>
        </p:nvSpPr>
        <p:spPr>
          <a:xfrm>
            <a:off x="5519646" y="380052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39643B-F5C7-4AD3-85A5-3BE08AAAD1DC}"/>
              </a:ext>
            </a:extLst>
          </p:cNvPr>
          <p:cNvCxnSpPr>
            <a:cxnSpLocks/>
          </p:cNvCxnSpPr>
          <p:nvPr/>
        </p:nvCxnSpPr>
        <p:spPr>
          <a:xfrm>
            <a:off x="6614182" y="3011459"/>
            <a:ext cx="0" cy="34217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085FC9-F31F-403D-828C-7DC955BD7DAE}"/>
              </a:ext>
            </a:extLst>
          </p:cNvPr>
          <p:cNvCxnSpPr>
            <a:cxnSpLocks/>
          </p:cNvCxnSpPr>
          <p:nvPr/>
        </p:nvCxnSpPr>
        <p:spPr>
          <a:xfrm>
            <a:off x="6348404" y="3787368"/>
            <a:ext cx="0" cy="21468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45632E-DB62-46F0-B5F3-A6352EC0AF5B}"/>
              </a:ext>
            </a:extLst>
          </p:cNvPr>
          <p:cNvCxnSpPr>
            <a:cxnSpLocks/>
          </p:cNvCxnSpPr>
          <p:nvPr/>
        </p:nvCxnSpPr>
        <p:spPr>
          <a:xfrm>
            <a:off x="6858589" y="3787369"/>
            <a:ext cx="0" cy="21468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627951B-17EA-4BC5-9567-3783E199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09" y="585650"/>
            <a:ext cx="3134463" cy="32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CE2AF-7DE2-4508-8D5B-B0C625490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8" y="1872589"/>
            <a:ext cx="4992703" cy="353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A5C99D-4C29-4691-9814-CB4DED1FF39A}"/>
              </a:ext>
            </a:extLst>
          </p:cNvPr>
          <p:cNvSpPr txBox="1"/>
          <p:nvPr/>
        </p:nvSpPr>
        <p:spPr>
          <a:xfrm>
            <a:off x="4665162" y="294548"/>
            <a:ext cx="283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9BBF8-46D8-4AEA-B7D3-0367003D733B}"/>
              </a:ext>
            </a:extLst>
          </p:cNvPr>
          <p:cNvSpPr txBox="1"/>
          <p:nvPr/>
        </p:nvSpPr>
        <p:spPr>
          <a:xfrm>
            <a:off x="4294728" y="898811"/>
            <a:ext cx="357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09726-7E75-41A5-9031-4DE886CAE6FF}"/>
              </a:ext>
            </a:extLst>
          </p:cNvPr>
          <p:cNvSpPr txBox="1"/>
          <p:nvPr/>
        </p:nvSpPr>
        <p:spPr>
          <a:xfrm>
            <a:off x="980155" y="5619100"/>
            <a:ext cx="394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0A65C52-BC54-4169-9EAB-0C8FCEC48152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CD8D0-7C84-4F73-B1E5-2FBABB8C0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05" y="1872589"/>
            <a:ext cx="5138905" cy="353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2270CA-5A71-42A3-B26F-DC91B898C126}"/>
              </a:ext>
            </a:extLst>
          </p:cNvPr>
          <p:cNvSpPr txBox="1"/>
          <p:nvPr/>
        </p:nvSpPr>
        <p:spPr>
          <a:xfrm>
            <a:off x="6451644" y="5632950"/>
            <a:ext cx="401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721E1-AA50-4032-9946-587E7914B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6" y="1856998"/>
            <a:ext cx="5009965" cy="353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94" y="1872587"/>
            <a:ext cx="5057158" cy="3533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79DB50-059C-4B9C-A5AC-FA88AFAB9F37}"/>
              </a:ext>
            </a:extLst>
          </p:cNvPr>
          <p:cNvSpPr txBox="1"/>
          <p:nvPr/>
        </p:nvSpPr>
        <p:spPr>
          <a:xfrm>
            <a:off x="980155" y="5619100"/>
            <a:ext cx="436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51FF2-41FC-46FC-9E77-C72581ED400F}"/>
              </a:ext>
            </a:extLst>
          </p:cNvPr>
          <p:cNvSpPr txBox="1"/>
          <p:nvPr/>
        </p:nvSpPr>
        <p:spPr>
          <a:xfrm>
            <a:off x="6390955" y="5604424"/>
            <a:ext cx="473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0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9" grpId="0"/>
      <p:bldP spid="9" grpId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D8FE4-2375-4240-AE8E-B6E2D9A2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85" y="2115332"/>
            <a:ext cx="4419245" cy="35670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Flowchart: Preparation 2"/>
          <p:cNvSpPr/>
          <p:nvPr/>
        </p:nvSpPr>
        <p:spPr>
          <a:xfrm>
            <a:off x="6195707" y="3033210"/>
            <a:ext cx="3939962" cy="173125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6F0DE-E1F2-4E97-B7E1-D340BF8BD12A}"/>
              </a:ext>
            </a:extLst>
          </p:cNvPr>
          <p:cNvSpPr txBox="1"/>
          <p:nvPr/>
        </p:nvSpPr>
        <p:spPr>
          <a:xfrm>
            <a:off x="6954460" y="3252441"/>
            <a:ext cx="2422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isplay 6"/>
          <p:cNvSpPr/>
          <p:nvPr/>
        </p:nvSpPr>
        <p:spPr>
          <a:xfrm rot="16200000">
            <a:off x="5750361" y="-1051366"/>
            <a:ext cx="1228141" cy="3913666"/>
          </a:xfrm>
          <a:prstGeom prst="flowChartDisplay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B8469-AEC5-4BD0-811D-0C38C6892CA2}"/>
              </a:ext>
            </a:extLst>
          </p:cNvPr>
          <p:cNvSpPr txBox="1"/>
          <p:nvPr/>
        </p:nvSpPr>
        <p:spPr>
          <a:xfrm>
            <a:off x="4646762" y="376977"/>
            <a:ext cx="3854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99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C2890-E099-4157-894D-5311E73961BB}"/>
              </a:ext>
            </a:extLst>
          </p:cNvPr>
          <p:cNvSpPr txBox="1"/>
          <p:nvPr/>
        </p:nvSpPr>
        <p:spPr>
          <a:xfrm>
            <a:off x="1408632" y="2055506"/>
            <a:ext cx="93457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D32B1EB-DA58-4283-9EC3-DC756238214C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458748" y="604973"/>
            <a:ext cx="3245476" cy="78561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9A96B-5051-427F-9642-4DA468AD5977}"/>
              </a:ext>
            </a:extLst>
          </p:cNvPr>
          <p:cNvSpPr txBox="1"/>
          <p:nvPr/>
        </p:nvSpPr>
        <p:spPr>
          <a:xfrm>
            <a:off x="5032615" y="604973"/>
            <a:ext cx="209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DAB3F8-BEAC-4ADC-871B-D3F042CF5343}"/>
              </a:ext>
            </a:extLst>
          </p:cNvPr>
          <p:cNvSpPr txBox="1"/>
          <p:nvPr/>
        </p:nvSpPr>
        <p:spPr>
          <a:xfrm>
            <a:off x="3341926" y="393533"/>
            <a:ext cx="503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BBDB8-81D7-4C9F-BC60-D5A8D0CAAC3A}"/>
              </a:ext>
            </a:extLst>
          </p:cNvPr>
          <p:cNvSpPr txBox="1"/>
          <p:nvPr/>
        </p:nvSpPr>
        <p:spPr>
          <a:xfrm>
            <a:off x="4853902" y="954834"/>
            <a:ext cx="200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F279A-D949-4165-B66A-A0BCC7231945}"/>
              </a:ext>
            </a:extLst>
          </p:cNvPr>
          <p:cNvSpPr txBox="1"/>
          <p:nvPr/>
        </p:nvSpPr>
        <p:spPr>
          <a:xfrm>
            <a:off x="6490759" y="2393606"/>
            <a:ext cx="402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ডোমেইন এর মাধ্যমে দর্শন যোগ্য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সার্ভারে জমা রাখা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পৃষ্ঠা, ছবি, অডিও, ভিডিও ও অন্যান্য ডিজিটাল তথ্যের সমষ্টিকে একসাথে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সাইট বা সাইট বলা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  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 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2926-5801-44A2-8327-72D0919A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4" y="2162466"/>
            <a:ext cx="5229277" cy="3663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747AED9-B3B7-41E3-BE90-B048B8BAF17B}"/>
              </a:ext>
            </a:extLst>
          </p:cNvPr>
          <p:cNvSpPr/>
          <p:nvPr/>
        </p:nvSpPr>
        <p:spPr>
          <a:xfrm>
            <a:off x="161109" y="118615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F279A-D949-4165-B66A-A0BCC7231945}"/>
              </a:ext>
            </a:extLst>
          </p:cNvPr>
          <p:cNvSpPr txBox="1"/>
          <p:nvPr/>
        </p:nvSpPr>
        <p:spPr>
          <a:xfrm>
            <a:off x="6490759" y="2845104"/>
            <a:ext cx="4109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  <a:hlinkClick r:id="rId3" tooltip="ইন্টারনেট"/>
              </a:rPr>
              <a:t>ইন্টারনেট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 বা 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hlinkClick r:id="rId4" tooltip="ল্যান"/>
              </a:rPr>
              <a:t>ল্যানের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 মাধ্যমে অ্যাক্সেস করা যায়। যে ব্যক্তি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সাইট তৈরী করে তাকে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ডেভেলপার বলা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9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47115-8846-450D-BE73-E596260E4CE3}"/>
              </a:ext>
            </a:extLst>
          </p:cNvPr>
          <p:cNvSpPr txBox="1"/>
          <p:nvPr/>
        </p:nvSpPr>
        <p:spPr>
          <a:xfrm>
            <a:off x="4773843" y="945142"/>
            <a:ext cx="227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2D15E-E122-4275-A3FC-AB83F3C644F3}"/>
              </a:ext>
            </a:extLst>
          </p:cNvPr>
          <p:cNvSpPr txBox="1"/>
          <p:nvPr/>
        </p:nvSpPr>
        <p:spPr>
          <a:xfrm>
            <a:off x="3479782" y="313504"/>
            <a:ext cx="551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34DD9-B12F-4FCA-8ABB-7AAADD13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30" y="1907377"/>
            <a:ext cx="5037016" cy="3910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2F6CAF-38F7-4A2C-ACCD-3CFD3552A00E}"/>
              </a:ext>
            </a:extLst>
          </p:cNvPr>
          <p:cNvSpPr txBox="1"/>
          <p:nvPr/>
        </p:nvSpPr>
        <p:spPr>
          <a:xfrm>
            <a:off x="6753496" y="2515974"/>
            <a:ext cx="4101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2A36E67-A187-429F-8DF5-15AC999496A3}"/>
              </a:ext>
            </a:extLst>
          </p:cNvPr>
          <p:cNvSpPr/>
          <p:nvPr/>
        </p:nvSpPr>
        <p:spPr>
          <a:xfrm>
            <a:off x="174172" y="104931"/>
            <a:ext cx="11814628" cy="6660924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8481" y="2515974"/>
            <a:ext cx="37621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 বা একাধিক পৃষ্ঠার হতে পারে। প্রথমে যে পেজটি দেখা যাবে তাক হোম পেজ বলা হয়।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72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11093-3A82-4FA3-AD65-AB5F53D66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373487"/>
            <a:ext cx="1090841" cy="897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CD9D5C-899B-42AD-8AE9-5AA8CEB4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05" y="1521407"/>
            <a:ext cx="3186647" cy="22095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D142A-0DC3-4613-A0C2-D03CBD28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05" y="3981030"/>
            <a:ext cx="3239172" cy="2224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9CDCE5DB-3BEF-4FE6-AD0E-05C3E4FDC5CF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4882678" y="464396"/>
            <a:ext cx="2768958" cy="721492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5499279" y="2269484"/>
            <a:ext cx="3930318" cy="108182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5499279" y="4434906"/>
            <a:ext cx="3930318" cy="108182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A1B77-015B-4F88-A75D-733124C419A3}"/>
              </a:ext>
            </a:extLst>
          </p:cNvPr>
          <p:cNvSpPr txBox="1"/>
          <p:nvPr/>
        </p:nvSpPr>
        <p:spPr>
          <a:xfrm>
            <a:off x="5628975" y="2461026"/>
            <a:ext cx="468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A251B-90FD-40B1-B90D-6A7058298D76}"/>
              </a:ext>
            </a:extLst>
          </p:cNvPr>
          <p:cNvSpPr txBox="1"/>
          <p:nvPr/>
        </p:nvSpPr>
        <p:spPr>
          <a:xfrm>
            <a:off x="5628975" y="4626448"/>
            <a:ext cx="380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7832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CE4860C-4F32-4EEE-8E02-31DF4D432A7E}"/>
              </a:ext>
            </a:extLst>
          </p:cNvPr>
          <p:cNvSpPr/>
          <p:nvPr/>
        </p:nvSpPr>
        <p:spPr>
          <a:xfrm>
            <a:off x="174172" y="158993"/>
            <a:ext cx="11814628" cy="6606862"/>
          </a:xfrm>
          <a:prstGeom prst="frame">
            <a:avLst>
              <a:gd name="adj1" fmla="val 999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61470-9686-49D5-8944-81E394A68C6F}"/>
              </a:ext>
            </a:extLst>
          </p:cNvPr>
          <p:cNvSpPr txBox="1"/>
          <p:nvPr/>
        </p:nvSpPr>
        <p:spPr>
          <a:xfrm>
            <a:off x="3671928" y="441855"/>
            <a:ext cx="39103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2EE4FA-83EE-46B6-AEFF-1A88C7B38A0D}"/>
              </a:ext>
            </a:extLst>
          </p:cNvPr>
          <p:cNvSpPr txBox="1"/>
          <p:nvPr/>
        </p:nvSpPr>
        <p:spPr>
          <a:xfrm>
            <a:off x="2174967" y="1685109"/>
            <a:ext cx="690422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Static Website 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ডাইনামিক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Dynamic Website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B2BF7-7DBE-41DB-B428-1F970C60C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3099016"/>
            <a:ext cx="3815799" cy="3175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D8F36-6CA3-4A7E-B9DB-6BC378410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99" y="3099016"/>
            <a:ext cx="3815799" cy="3175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384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932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124</cp:revision>
  <dcterms:created xsi:type="dcterms:W3CDTF">2020-06-03T18:07:11Z</dcterms:created>
  <dcterms:modified xsi:type="dcterms:W3CDTF">2020-06-08T06:42:49Z</dcterms:modified>
</cp:coreProperties>
</file>