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6" r:id="rId2"/>
    <p:sldId id="279" r:id="rId3"/>
    <p:sldId id="260" r:id="rId4"/>
    <p:sldId id="258" r:id="rId5"/>
    <p:sldId id="259" r:id="rId6"/>
    <p:sldId id="256" r:id="rId7"/>
    <p:sldId id="271" r:id="rId8"/>
    <p:sldId id="273" r:id="rId9"/>
    <p:sldId id="262" r:id="rId10"/>
    <p:sldId id="263" r:id="rId11"/>
    <p:sldId id="277" r:id="rId12"/>
    <p:sldId id="278" r:id="rId13"/>
    <p:sldId id="264" r:id="rId14"/>
    <p:sldId id="265" r:id="rId15"/>
    <p:sldId id="280" r:id="rId16"/>
    <p:sldId id="281" r:id="rId17"/>
    <p:sldId id="282" r:id="rId18"/>
    <p:sldId id="283" r:id="rId19"/>
    <p:sldId id="266" r:id="rId20"/>
    <p:sldId id="284" r:id="rId21"/>
    <p:sldId id="285" r:id="rId22"/>
    <p:sldId id="267" r:id="rId23"/>
    <p:sldId id="286" r:id="rId24"/>
    <p:sldId id="275" r:id="rId25"/>
    <p:sldId id="26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228601"/>
            <a:ext cx="8724900" cy="137160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 শুভেচ্ছা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199"/>
            <a:ext cx="7696200" cy="520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8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924800" cy="6172200"/>
          </a:xfrm>
        </p:spPr>
        <p:txBody>
          <a:bodyPr>
            <a:normAutofit fontScale="90000"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গ্যাসীয় উপাদানের তালিকা ও শতকরা হার</a:t>
            </a:r>
            <a:b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 ( ৭৮’০৮)</a:t>
            </a:r>
            <a:b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আক্সিজেন (২০’৯৪)</a:t>
            </a:r>
            <a:b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আরগন ( ‘৯৩ )</a:t>
            </a:r>
            <a:b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কার্বন ডাই অক্সাইড (‘০৩)</a:t>
            </a:r>
            <a:b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নিয়ন ( ‘০০১৮)</a:t>
            </a:r>
            <a:b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হিলিয়াম (‘০০০৫)</a:t>
            </a:r>
            <a:b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ওজন (‘০০০৫)</a:t>
            </a:r>
            <a:b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ক্রিপটন (‘০০০১২)</a:t>
            </a:r>
            <a:b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জেনন ( ‘০০০০৯)</a:t>
            </a:r>
            <a:b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 (‘০০০০৫)</a:t>
            </a:r>
            <a:b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মিথেন (‘০০০০২)</a:t>
            </a:r>
            <a:b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নাইট্রাস ওক্সাইড (‘০০০০৫)</a:t>
            </a:r>
            <a:b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10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5821362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জলীয়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বাস্প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বৈশিস্ট্যঃ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জলীয়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বাস্প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বায়ুমন্ডলের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জলীয়বাস্পের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অণুগুলো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অণুগুলোর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বেড়ায়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জলীয়বাস্পের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কুয়াশা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মেঘ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বৃস্টি,তুষারপাত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সৃস্টি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99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5897562"/>
          </a:xfrm>
        </p:spPr>
        <p:txBody>
          <a:bodyPr/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ধুলিকণা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বৈশিস্ট্যঃ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*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এটিও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বায়ুমন্ডলের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গূরুত্বপূর্ণ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ধুলিকণা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বায়ুমন্ডলের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নীচের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গ্যাসীয়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অণুর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ভেসে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বেড়ায়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ধুলিকণাকে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আশ্রয়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জলীয়বাস্প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ঘণীভুত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মেঘ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কুয়াশা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সৃস্টি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67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24200"/>
            <a:ext cx="7772400" cy="1362075"/>
          </a:xfrm>
        </p:spPr>
        <p:txBody>
          <a:bodyPr/>
          <a:lstStyle/>
          <a:p>
            <a:r>
              <a:rPr lang="bn-IN" dirty="0" smtClean="0"/>
              <a:t> </a:t>
            </a:r>
            <a:r>
              <a:rPr lang="bn-IN" b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তাপমাত্রার তারতাম্যের ভিত্তিতে</a:t>
            </a:r>
            <a:br>
              <a:rPr lang="bn-IN" b="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b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রাসায়নিক গঠণ অনুসারে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066800"/>
            <a:ext cx="7772400" cy="1500187"/>
          </a:xfrm>
        </p:spPr>
        <p:txBody>
          <a:bodyPr>
            <a:normAutofit fontScale="92500" lnSpcReduction="20000"/>
          </a:bodyPr>
          <a:lstStyle/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বায়ুমন্ডলের স্তরবিন্যাসঃ বায়ুমন্ডলের স্তরবিন্যাসকে দুটি বৈশিস্টের ভিত্তিতে ভাগ কর যায়।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9857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0327" y="609600"/>
            <a:ext cx="8229600" cy="579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তাপমাত্রার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তারতম্যের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ভিত্তিতে বায়ুমন্ডলের স্তরগুলো হচ্ছে-</a:t>
            </a:r>
          </a:p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১।ট্রপোস্ফিয়ার</a:t>
            </a:r>
          </a:p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স্ট্রাটোস্ফিয়ার </a:t>
            </a:r>
          </a:p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(ওজোনোস্ফিয়ার)</a:t>
            </a:r>
          </a:p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(মাসোস্ফিয়ার)</a:t>
            </a:r>
          </a:p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৩।থার্মোস্ফিয়ার</a:t>
            </a:r>
          </a:p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৪।এক্সোস্ফিয়ার</a:t>
            </a:r>
          </a:p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৫।ম্যাগনেটোস্ফিয়ার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32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914400"/>
            <a:ext cx="7467600" cy="373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ট্টপোস্ফিয়ারঃ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ভূপৃস্ট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সংলগ্ন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বিস্তৃতিঃ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ভূপৃস্ট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১৮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কিলমিটার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গূরুত্বঃ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নিম্নভাগে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মেঘ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বৃস্টিপাত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বায়ুপ্রবাহ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8565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153400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স্ট্রাটোস্ফিয়ারঃ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ভূপৃস্টের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উর্ধে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১৮- ৮০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কিলোমিটার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বিস্তৃত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ওজো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নোস্ফিয়ারের  বিস্তৃতি ২০- ৫০ কিলোমিটার।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মেসোস্ফিয়ারের বিস্তৃতি ৫০- ৮০ কিমি।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3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8382000" cy="426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থার্মোস্ফিয়ারঃ এই স্তরের বিস্তৃতি ৮০- ৬৪০ কিমি।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স্তরের তাপমাত্রা খুবই বেশী।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স্তরকে আয়োনিস্ফিয়ার ও বলে।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81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610600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এক্সোস্ফিয়ারঃ এই স্তরটি ভূপৃস্টের ৬৪০ কি মি এর উর্ধে অবস্থান করে।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স্তর প্রধানত অক্সিজেন, হাইড্রোজেন ও হিলিয়াম পরমাণু দ্বারা গঠিত।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ম্যাগনেটোস্ফিয়ারঃ বায়ুমন্ডলের সর্বশেষ স্তর।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স্তরটি চোম্বকিয় স্তর।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15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8458200" cy="6096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গঠন অনুসারে  বায়ুমন্ডলকে আবার দুইভাগে ভাগ করা যায় যথাঃ-</a:t>
            </a:r>
          </a:p>
          <a:p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১। সমমন্ডল</a:t>
            </a:r>
          </a:p>
          <a:p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২। বিষম্মন্ডল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09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উপস্থাপনায়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590800"/>
            <a:ext cx="6477000" cy="2819400"/>
          </a:xfrm>
        </p:spPr>
        <p:txBody>
          <a:bodyPr>
            <a:norm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ফজলে সোবহান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প্রভাষক, ভূগোল বিভাগ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স্যার জে সি বোস ইনঃ ও কলেজ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শ্রীনগর, মুন্সীগঞ্জ।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73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8534400" cy="434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সমমন্ডলঃ এই স্তরটি ভূপৃস্টের উপরিভাগে ৯০ কিলোমিটার পর্যন্ত বিস্তৃত।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স্তরে বিভিন্ন গ্যাসের অনুপাত প্রায় একই ধরনের থাকে।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69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686800" cy="449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বিষমন্ডলঃ এই স্তরের বিস্তৃতি ৯০- ১০০০০ কিমি।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স্তরে বিভিন্ন গ্যাসের অনুপাত একই ধরেনের হয় না।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90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85800"/>
            <a:ext cx="8077200" cy="5715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বিষমমন্ডলকে আবার চার ভাগে ভাগ করা যায়ঃ </a:t>
            </a:r>
          </a:p>
          <a:p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নাইট্রোজেন পারমাণবিক স্তর</a:t>
            </a:r>
          </a:p>
          <a:p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অক্সিজেন 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পারমাণবিক 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</a:p>
          <a:p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৩।হিলিয়াম স্তর</a:t>
            </a:r>
          </a:p>
          <a:p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হাইড্রজেন স্তর</a:t>
            </a:r>
            <a:endParaRPr lang="bn-IN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63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610600" cy="434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 পারমাণবিক স্তরঃ বিস্তৃতি ৯০-২০০ কিমি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 স্তরঃ বিস্তৃতি ২০০- ১১০০ কিমি।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হিলিয়াম স্তরঃ বিস্তৃতি ১১০০- ৩৫০০ কিমি।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 স্তরঃ বিস্তৃতি ৩৫০০-১০০০০ কিমি।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78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6764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n-IN" sz="8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IN" sz="8900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2438400"/>
            <a:ext cx="8991600" cy="2514600"/>
          </a:xfrm>
        </p:spPr>
        <p:txBody>
          <a:bodyPr>
            <a:normAutofit/>
          </a:bodyPr>
          <a:lstStyle/>
          <a:p>
            <a:endPara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3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বায়ুমন্ডলের </a:t>
            </a:r>
            <a:r>
              <a:rPr lang="bn-IN" sz="5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 </a:t>
            </a:r>
            <a:r>
              <a:rPr lang="bn-IN" sz="53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গ্যাসের </a:t>
            </a:r>
            <a:r>
              <a:rPr lang="bn-IN" sz="5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গুরুত্ত্ব ব্যাখ্যা কর। </a:t>
            </a:r>
            <a:r>
              <a:rPr lang="bn-IN" sz="53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3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267200" y="1447800"/>
            <a:ext cx="609600" cy="6096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38953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990600"/>
            <a:ext cx="7239000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99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90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534400" cy="3581400"/>
          </a:xfrm>
        </p:spPr>
        <p:txBody>
          <a:bodyPr>
            <a:no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দুটো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48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36" y="625724"/>
            <a:ext cx="7996864" cy="577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7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609600"/>
            <a:ext cx="812074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4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82000" cy="5181600"/>
          </a:xfrm>
        </p:spPr>
        <p:txBody>
          <a:bodyPr>
            <a:no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বায়ুমন্ডল</a:t>
            </a:r>
            <a:r>
              <a:rPr lang="en-US" sz="66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(ভূগোল ১ম পত্র )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শ্রেণিঃএকাদশ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10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470025"/>
          </a:xfrm>
        </p:spPr>
        <p:txBody>
          <a:bodyPr>
            <a:normAutofit/>
          </a:bodyPr>
          <a:lstStyle/>
          <a:p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05000"/>
            <a:ext cx="7772400" cy="45720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bn-IN" sz="5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থেকে শিক্ষার্থীরা</a:t>
            </a:r>
            <a:br>
              <a:rPr lang="bn-IN" sz="5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5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বায়ুমন্ডল কী তা বলতে পারবে।</a:t>
            </a:r>
            <a:br>
              <a:rPr lang="bn-IN" sz="5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5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২।বায়ুমন্ডলের গঠনকারী উপাদান সম্পর্কে বলতে পারবে।</a:t>
            </a:r>
            <a:br>
              <a:rPr lang="bn-IN" sz="5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5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বায়ুমন্ডলের স্তরবিন্যাস বর্ণনা করতে পারবে</a:t>
            </a:r>
            <a:r>
              <a:rPr lang="bn-IN" sz="5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9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305800" cy="1470025"/>
          </a:xfrm>
        </p:spPr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এস আমরা জেনে নিই বায়ুমন্ডল বলতে কী বুঝি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133600"/>
            <a:ext cx="7162800" cy="2971800"/>
          </a:xfrm>
        </p:spPr>
        <p:txBody>
          <a:bodyPr>
            <a:noAutofit/>
          </a:bodyPr>
          <a:lstStyle/>
          <a:p>
            <a:r>
              <a:rPr lang="bn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গোলাকার পৃথিবীর চারদিকে যে গ্যাসীয় আবরন</a:t>
            </a:r>
            <a:b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বেস্টন করে আছে তাই বায়ুমন্ডল।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85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CDDC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458200" cy="5181600"/>
          </a:xfrm>
        </p:spPr>
        <p:txBody>
          <a:bodyPr>
            <a:normAutofit/>
          </a:bodyPr>
          <a:lstStyle/>
          <a:p>
            <a:pPr algn="l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বায়ুমন্ডলের উপাদানসমূহকে প্রধাণত তিন ভাগে ভাগ করা যায় যথাঃ-</a:t>
            </a:r>
            <a:b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গ্যাসীয় উপাদান</a:t>
            </a:r>
            <a:b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জলীয় বাস্প </a:t>
            </a:r>
            <a:b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ধুলিকণা।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31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338</TotalTime>
  <Words>348</Words>
  <Application>Microsoft Office PowerPoint</Application>
  <PresentationFormat>On-screen Show (4:3)</PresentationFormat>
  <Paragraphs>60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Angles</vt:lpstr>
      <vt:lpstr>সকলকে শুভেচ্ছা </vt:lpstr>
      <vt:lpstr>আজকের পাঠ উপস্থাপনায়</vt:lpstr>
      <vt:lpstr>প্রিয় শিক্ষার্থীরা এসো  আমরা নিচের ছবি দুটো লক্ষ্য করি।</vt:lpstr>
      <vt:lpstr>PowerPoint Presentation</vt:lpstr>
      <vt:lpstr>PowerPoint Presentation</vt:lpstr>
      <vt:lpstr>আজকের পাঠ বায়ুমন্ডল  অধ্যায়ঃ চতুর্থ (ভূগোল ১ম পত্র ) শ্রেণিঃএকাদশ</vt:lpstr>
      <vt:lpstr>শিখনফল </vt:lpstr>
      <vt:lpstr>এস আমরা জেনে নিই বায়ুমন্ডল বলতে কী বুঝি</vt:lpstr>
      <vt:lpstr>বায়ুমন্ডলের উপাদানসমূহকে প্রধাণত তিন ভাগে ভাগ করা যায় যথাঃ- ১। গ্যাসীয় উপাদান ২। জলীয় বাস্প  ৩। ধুলিকণা। </vt:lpstr>
      <vt:lpstr>গ্যাসীয় উপাদানের তালিকা ও শতকরা হার নাইট্রোজেন ( ৭৮’০৮) আক্সিজেন (২০’৯৪) আরগন ( ‘৯৩ ) কার্বন ডাই অক্সাইড (‘০৩) নিয়ন ( ‘০০১৮) হিলিয়াম (‘০০০৫) ওজন (‘০০০৫) ক্রিপটন (‘০০০১২) জেনন ( ‘০০০০৯) হাইড্রোজেন (‘০০০০৫) মিথেন (‘০০০০২) নাইট্রাস ওক্সাইড (‘০০০০৫) </vt:lpstr>
      <vt:lpstr>জলীয় বাস্প বৈশিস্ট্যঃ* জলীয় বাস্প বায়ুমন্ডলের অতি গুরুত্বপূর্ণ উপাদান । *জলীয়বাস্পের অণুগুলো অন্যান্ন গ্যাসের অণুগুলোর মতই বাতাসে ঘুরে বেড়ায়। *জলীয়বাস্পের প্রভাবে শিশির, কুয়াশা, মেঘ, বৃস্টি,তুষারপাত প্রভৃতি সৃস্টি হয়।  </vt:lpstr>
      <vt:lpstr>ধুলিকণা বৈশিস্ট্যঃ *এটিও বায়ুমন্ডলের একটি গূরুত্বপূর্ণ উপাদান । *ধুলিকণা বায়ুমন্ডলের নীচের অংশে গ্যাসীয় অণুর ন্যায় ভেসে বেড়ায়। *ধুলিকণাকে আশ্রয় করে জলীয়বাস্প ঘণীভুত হয়ে মেঘ, কুয়াশা ইত্যাদি সৃস্টি করে।</vt:lpstr>
      <vt:lpstr> ১। তাপমাত্রার তারতাম্যের ভিত্তিতে ২। রাসায়নিক গঠণ অনুসারে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পাঠ বায়ুমন্ডল ও বায়ুদূষণ অধ্যায়ঃ চতুর্থ শ্রেণিঃএকাদশ</dc:title>
  <dc:creator>Afif Abdullah Saad</dc:creator>
  <cp:lastModifiedBy>User</cp:lastModifiedBy>
  <cp:revision>49</cp:revision>
  <dcterms:created xsi:type="dcterms:W3CDTF">2006-08-16T00:00:00Z</dcterms:created>
  <dcterms:modified xsi:type="dcterms:W3CDTF">2020-06-08T08:14:59Z</dcterms:modified>
</cp:coreProperties>
</file>