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526" r:id="rId3"/>
    <p:sldId id="307" r:id="rId4"/>
    <p:sldId id="527" r:id="rId5"/>
    <p:sldId id="543" r:id="rId6"/>
    <p:sldId id="542" r:id="rId7"/>
    <p:sldId id="529" r:id="rId8"/>
    <p:sldId id="530" r:id="rId9"/>
    <p:sldId id="531" r:id="rId10"/>
    <p:sldId id="532" r:id="rId11"/>
    <p:sldId id="533" r:id="rId12"/>
    <p:sldId id="534" r:id="rId13"/>
    <p:sldId id="544" r:id="rId14"/>
    <p:sldId id="537" r:id="rId15"/>
    <p:sldId id="538" r:id="rId16"/>
    <p:sldId id="539" r:id="rId17"/>
    <p:sldId id="540" r:id="rId18"/>
    <p:sldId id="541" r:id="rId19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F1FDFD"/>
    <a:srgbClr val="E9FBFB"/>
    <a:srgbClr val="C6F6F5"/>
    <a:srgbClr val="3ADEDA"/>
    <a:srgbClr val="800080"/>
    <a:srgbClr val="820000"/>
    <a:srgbClr val="041BC8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 showGuides="1">
      <p:cViewPr varScale="1">
        <p:scale>
          <a:sx n="74" d="100"/>
          <a:sy n="74" d="100"/>
        </p:scale>
        <p:origin x="734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0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smtClean="0"/>
              <a:t>।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2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১. </a:t>
            </a:r>
            <a:r>
              <a:rPr lang="en-US" dirty="0" err="1" smtClean="0"/>
              <a:t>কামিজ</a:t>
            </a:r>
            <a:r>
              <a:rPr lang="en-US" dirty="0" smtClean="0"/>
              <a:t> </a:t>
            </a:r>
            <a:r>
              <a:rPr lang="en-US" dirty="0" err="1" smtClean="0"/>
              <a:t>মেয়েদের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জনপ্রিয়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পোশাক</a:t>
            </a:r>
            <a:r>
              <a:rPr lang="en-US" baseline="0" dirty="0" smtClean="0"/>
              <a:t>; ২. </a:t>
            </a:r>
            <a:r>
              <a:rPr lang="en-US" baseline="0" dirty="0" err="1" smtClean="0"/>
              <a:t>কাঁধের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সেলাই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0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6_-NBfJ2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4699" y="593419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270254"/>
            <a:ext cx="180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নং-4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19259" y="2448560"/>
            <a:ext cx="6193701" cy="4531360"/>
            <a:chOff x="3519259" y="2448560"/>
            <a:chExt cx="6193701" cy="4531360"/>
          </a:xfrm>
        </p:grpSpPr>
        <p:sp>
          <p:nvSpPr>
            <p:cNvPr id="2" name="Rectangle 1"/>
            <p:cNvSpPr/>
            <p:nvPr/>
          </p:nvSpPr>
          <p:spPr>
            <a:xfrm>
              <a:off x="3519259" y="2448560"/>
              <a:ext cx="6193701" cy="453136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rgbClr val="FF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noFill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8321040" y="2763520"/>
              <a:ext cx="1137920" cy="6197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5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482516" y="2813574"/>
            <a:ext cx="456420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কামিজের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65904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2712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72182" y="241593"/>
            <a:ext cx="3576320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ফ্লো-চার্ট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60061"/>
              </p:ext>
            </p:extLst>
          </p:nvPr>
        </p:nvGraphicFramePr>
        <p:xfrm>
          <a:off x="680720" y="1235592"/>
          <a:ext cx="11470640" cy="56794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1600"/>
                <a:gridCol w="4226560"/>
                <a:gridCol w="4602480"/>
              </a:tblGrid>
              <a:tr h="6135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স্লিভ</a:t>
                      </a:r>
                      <a:endParaRPr lang="en-US" sz="28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বডি</a:t>
                      </a:r>
                      <a:r>
                        <a:rPr lang="en-US" sz="28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স্লিভ</a:t>
                      </a:r>
                      <a:endParaRPr lang="en-US" sz="28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8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সোল্ডার</a:t>
                      </a:r>
                      <a:r>
                        <a:rPr lang="en-US" sz="28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কাঁধের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জয়েন্ট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8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জয়েন্ট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47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8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স্টিচ</a:t>
                      </a:r>
                      <a:endParaRPr lang="en-US" sz="2800" b="1" baseline="0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8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8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528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5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সাইউ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5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8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8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সংযোজন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5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8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800" b="1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সংযোজন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5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5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8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8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Elbow Connector 2"/>
          <p:cNvCxnSpPr/>
          <p:nvPr/>
        </p:nvCxnSpPr>
        <p:spPr>
          <a:xfrm>
            <a:off x="1838960" y="3449320"/>
            <a:ext cx="2438400" cy="1399251"/>
          </a:xfrm>
          <a:prstGeom prst="bentConnector3">
            <a:avLst>
              <a:gd name="adj1" fmla="val -83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139680" y="1095320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236217" y="167665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43835" y="2233314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243835" y="275856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228599" y="3342640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43835" y="5121718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36217" y="3956135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243835" y="4562675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243835" y="5671067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40026" y="6207411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869440" y="1107440"/>
            <a:ext cx="8300720" cy="105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879598" y="1111830"/>
            <a:ext cx="10160" cy="264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265422" y="1123890"/>
            <a:ext cx="5080" cy="179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859280" y="1676401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10124444" y="1645921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0800000" flipV="1">
            <a:off x="7406641" y="3412693"/>
            <a:ext cx="2721613" cy="1926301"/>
          </a:xfrm>
          <a:prstGeom prst="bentConnector3">
            <a:avLst>
              <a:gd name="adj1" fmla="val -39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260342" y="745088"/>
            <a:ext cx="0" cy="336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10120635" y="2237624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849120" y="2243474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838960" y="2768720"/>
            <a:ext cx="10160" cy="2336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0128253" y="2774778"/>
            <a:ext cx="7618" cy="25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4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880" y="1127760"/>
            <a:ext cx="110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72080"/>
            <a:ext cx="87782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Link: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hlinkClick r:id="rId3"/>
              </a:rPr>
              <a:t>https://www.youtube.com/watch?v=X6_-NBfJ2II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5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19650" y="2454316"/>
            <a:ext cx="51411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5" y="2051953"/>
            <a:ext cx="9954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178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8" y="4781323"/>
            <a:ext cx="1631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6" y="5375686"/>
            <a:ext cx="1629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1482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16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148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7" y="3325201"/>
            <a:ext cx="175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16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318008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99474" y="1205731"/>
            <a:ext cx="3463372" cy="24156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99474" y="4220028"/>
            <a:ext cx="3463372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</p:spTree>
    <p:extLst>
      <p:ext uri="{BB962C8B-B14F-4D97-AF65-F5344CB8AC3E}">
        <p14:creationId xmlns:p14="http://schemas.microsoft.com/office/powerpoint/2010/main" val="19799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813E-6 -3.40278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14515" y="5900567"/>
            <a:ext cx="9051934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সিকুইয়েন্স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21476" y="1467094"/>
            <a:ext cx="4781009" cy="5502665"/>
          </a:xfrm>
          <a:prstGeom prst="roundRect">
            <a:avLst>
              <a:gd name="adj" fmla="val 80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মেকিং-2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910" y="658157"/>
            <a:ext cx="6729099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7948" y="2144395"/>
            <a:ext cx="8027021" cy="44291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669" y="523242"/>
            <a:ext cx="1139864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কর্তনকৃত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8220" y="523242"/>
            <a:ext cx="9655053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0993" y="1629164"/>
            <a:ext cx="4594878" cy="50526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640" r="-3280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03854" y="1629164"/>
            <a:ext cx="3175991" cy="5052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679845" y="3647440"/>
            <a:ext cx="781148" cy="50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6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8672" y="881676"/>
            <a:ext cx="261660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9954" y="2083435"/>
            <a:ext cx="6483012" cy="44291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5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১৪-১৬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4400" b="1" u="sng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b="1" u="sng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56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2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41743" y="869968"/>
            <a:ext cx="2498775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9787" y="786240"/>
            <a:ext cx="975169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551" y="2055494"/>
            <a:ext cx="6958170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6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1026" y="475173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2773" y="2515658"/>
            <a:ext cx="94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2773" y="3100433"/>
            <a:ext cx="18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1656" y="4043857"/>
            <a:ext cx="384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2773" y="4750200"/>
            <a:ext cx="18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পাছা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2773" y="6292818"/>
            <a:ext cx="111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64642" y="1736108"/>
            <a:ext cx="2783840" cy="5222240"/>
            <a:chOff x="2864642" y="1736108"/>
            <a:chExt cx="2783840" cy="5222240"/>
          </a:xfrm>
        </p:grpSpPr>
        <p:sp>
          <p:nvSpPr>
            <p:cNvPr id="4" name="Rectangle 3"/>
            <p:cNvSpPr/>
            <p:nvPr/>
          </p:nvSpPr>
          <p:spPr>
            <a:xfrm rot="5400000">
              <a:off x="1645442" y="2955308"/>
              <a:ext cx="5222240" cy="278384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612" t="-148831" r="-54644" b="6867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63" indent="-514363">
                <a:buFontTx/>
                <a:buAutoNum type="arabicPeriod"/>
              </a:pPr>
              <a:endPara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163569" y="3232911"/>
              <a:ext cx="2366010" cy="64135"/>
            </a:xfrm>
            <a:prstGeom prst="line">
              <a:avLst/>
            </a:prstGeom>
            <a:ln>
              <a:solidFill>
                <a:srgbClr val="3ADE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769360" y="4297611"/>
              <a:ext cx="1605280" cy="16358"/>
            </a:xfrm>
            <a:prstGeom prst="line">
              <a:avLst/>
            </a:prstGeom>
            <a:ln>
              <a:solidFill>
                <a:srgbClr val="3ADE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15783" y="6614160"/>
              <a:ext cx="1755657" cy="185774"/>
            </a:xfrm>
            <a:prstGeom prst="line">
              <a:avLst/>
            </a:prstGeom>
            <a:ln>
              <a:solidFill>
                <a:srgbClr val="3ADE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86903" y="5027863"/>
              <a:ext cx="1859558" cy="65906"/>
            </a:xfrm>
            <a:prstGeom prst="line">
              <a:avLst/>
            </a:prstGeom>
            <a:ln>
              <a:solidFill>
                <a:srgbClr val="3ADE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872228" y="1862196"/>
              <a:ext cx="971915" cy="166299"/>
            </a:xfrm>
            <a:prstGeom prst="line">
              <a:avLst/>
            </a:prstGeom>
            <a:ln>
              <a:solidFill>
                <a:srgbClr val="3ADE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1518123" y="2712271"/>
            <a:ext cx="87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মুহুরী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444749" y="2022288"/>
            <a:ext cx="14376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83818" y="1736108"/>
            <a:ext cx="87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22996" y="2732422"/>
            <a:ext cx="1952782" cy="412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76240" y="3312160"/>
            <a:ext cx="1445260" cy="5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46461" y="5098476"/>
            <a:ext cx="1575039" cy="190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0" idx="1"/>
          </p:cNvCxnSpPr>
          <p:nvPr/>
        </p:nvCxnSpPr>
        <p:spPr>
          <a:xfrm>
            <a:off x="5374640" y="4305791"/>
            <a:ext cx="1547016" cy="30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71440" y="6599698"/>
            <a:ext cx="17713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31721" y="3100433"/>
            <a:ext cx="14376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9" grpId="0"/>
      <p:bldP spid="20" grpId="0"/>
      <p:bldP spid="21" grpId="0"/>
      <p:bldP spid="22" grpId="0"/>
      <p:bldP spid="46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13249</TotalTime>
  <Words>471</Words>
  <Application>Microsoft Office PowerPoint</Application>
  <PresentationFormat>Custom</PresentationFormat>
  <Paragraphs>114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1742</cp:revision>
  <dcterms:created xsi:type="dcterms:W3CDTF">2017-11-21T08:03:17Z</dcterms:created>
  <dcterms:modified xsi:type="dcterms:W3CDTF">2020-06-08T12:52:28Z</dcterms:modified>
</cp:coreProperties>
</file>