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526" r:id="rId3"/>
    <p:sldId id="307" r:id="rId4"/>
    <p:sldId id="527" r:id="rId5"/>
    <p:sldId id="543" r:id="rId6"/>
    <p:sldId id="544" r:id="rId7"/>
    <p:sldId id="529" r:id="rId8"/>
    <p:sldId id="530" r:id="rId9"/>
    <p:sldId id="531" r:id="rId10"/>
    <p:sldId id="532" r:id="rId11"/>
    <p:sldId id="545" r:id="rId12"/>
    <p:sldId id="533" r:id="rId13"/>
    <p:sldId id="534" r:id="rId14"/>
    <p:sldId id="536" r:id="rId15"/>
    <p:sldId id="537" r:id="rId16"/>
    <p:sldId id="538" r:id="rId17"/>
    <p:sldId id="539" r:id="rId18"/>
    <p:sldId id="540" r:id="rId19"/>
    <p:sldId id="541" r:id="rId20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642D"/>
    <a:srgbClr val="F1FDFD"/>
    <a:srgbClr val="E9FBFB"/>
    <a:srgbClr val="C6F6F5"/>
    <a:srgbClr val="3ADEDA"/>
    <a:srgbClr val="800080"/>
    <a:srgbClr val="820000"/>
    <a:srgbClr val="041B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54" autoAdjust="0"/>
  </p:normalViewPr>
  <p:slideViewPr>
    <p:cSldViewPr snapToGrid="0" showGuides="1">
      <p:cViewPr varScale="1">
        <p:scale>
          <a:sx n="75" d="100"/>
          <a:sy n="75" d="100"/>
        </p:scale>
        <p:origin x="701" y="53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7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অন্যান্য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59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দেখাতেও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সেলোয়ার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7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7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১. </a:t>
            </a:r>
            <a:r>
              <a:rPr lang="en-US" dirty="0" err="1" smtClean="0"/>
              <a:t>ছয়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চার্ট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ডিভাইডার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প্লাজু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; ২. </a:t>
            </a:r>
            <a:r>
              <a:rPr lang="en-US" baseline="0" dirty="0" err="1" smtClean="0"/>
              <a:t>মধ্য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পার্শ্ব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4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3113400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8000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219804" y="173042"/>
              <a:ext cx="11743203" cy="645412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830517" y="184578"/>
            <a:ext cx="102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200" b="1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June 2020</a:t>
            </a:fld>
            <a:endParaRPr lang="en-US" sz="1365" b="1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2600" y="7087914"/>
            <a:ext cx="8559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Mazumder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Engr.(Textile),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 National Best Teacher(Technical), National Teacher’s Week-2017 &amp; 2019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4Q59MAryw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64699" y="593419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" y="270254"/>
            <a:ext cx="180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নং-6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76576" y="2505075"/>
            <a:ext cx="7010400" cy="4374030"/>
            <a:chOff x="3519259" y="2448560"/>
            <a:chExt cx="6193701" cy="453136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" name="Rectangle 1"/>
            <p:cNvSpPr/>
            <p:nvPr/>
          </p:nvSpPr>
          <p:spPr>
            <a:xfrm>
              <a:off x="3519259" y="2448560"/>
              <a:ext cx="6193701" cy="4531360"/>
            </a:xfrm>
            <a:prstGeom prst="rect">
              <a:avLst/>
            </a:prstGeom>
            <a:grpFill/>
            <a:ln w="57150">
              <a:solidFill>
                <a:srgbClr val="FF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8321040" y="2763520"/>
              <a:ext cx="1137920" cy="619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45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343150" y="1569787"/>
            <a:ext cx="7343776" cy="5143500"/>
            <a:chOff x="2914650" y="1600153"/>
            <a:chExt cx="7343776" cy="5143500"/>
          </a:xfrm>
        </p:grpSpPr>
        <p:sp>
          <p:nvSpPr>
            <p:cNvPr id="6" name="Rectangle 5"/>
            <p:cNvSpPr/>
            <p:nvPr/>
          </p:nvSpPr>
          <p:spPr>
            <a:xfrm>
              <a:off x="2914650" y="1600153"/>
              <a:ext cx="7343776" cy="51435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96125" y="6317719"/>
              <a:ext cx="2619375" cy="34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14650" y="484698"/>
            <a:ext cx="734377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সেলোয়ারের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!     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429626" y="2514179"/>
            <a:ext cx="1638300" cy="9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258426" y="2285989"/>
            <a:ext cx="185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134224" y="3500673"/>
            <a:ext cx="2933702" cy="1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258426" y="3272022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229350" y="4347310"/>
            <a:ext cx="383857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258426" y="4141537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591173" y="6368679"/>
            <a:ext cx="4486277" cy="6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258426" y="6113604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1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32" grpId="0"/>
      <p:bldP spid="35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482515" y="2813574"/>
            <a:ext cx="4832809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>
              <a:buFont typeface="Wingdings" panose="05000000000000000000" pitchFamily="2" charset="2"/>
              <a:buChar char="@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সেলোয়ারের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164318" y="953680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8" name="TextBox 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2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38907" y="224218"/>
            <a:ext cx="3576320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সেলোয়ার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ফ্লো-চার্ট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372949"/>
              </p:ext>
            </p:extLst>
          </p:nvPr>
        </p:nvGraphicFramePr>
        <p:xfrm>
          <a:off x="428624" y="1235592"/>
          <a:ext cx="11722736" cy="573670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2751"/>
                <a:gridCol w="5019675"/>
                <a:gridCol w="3750310"/>
              </a:tblGrid>
              <a:tr h="5649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400" b="1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endParaRPr lang="en-US" sz="24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240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হিপ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endParaRPr lang="en-US" sz="24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baseline="0" dirty="0" smtClean="0">
                        <a:solidFill>
                          <a:srgbClr val="00642D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কোমর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পট্টির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baseline="0" dirty="0" smtClean="0">
                        <a:solidFill>
                          <a:srgbClr val="00642D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মেইক</a:t>
                      </a:r>
                      <a:r>
                        <a:rPr lang="en-US" sz="2400" b="1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ড্রস্ট্রিং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হোল</a:t>
                      </a:r>
                      <a:endParaRPr lang="en-US" sz="24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68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লেগ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ফেসিং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লেগ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ফেসিং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endParaRPr lang="en-US" sz="2400" b="1" baseline="0" dirty="0" smtClean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400" b="1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7332"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লেগ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ফেসিং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এটাচ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লেগ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ফেসিং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এটাচ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ডেকোরেটিভ</a:t>
                      </a:r>
                      <a:r>
                        <a:rPr lang="en-US" sz="2400" b="1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সিম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ডেকোরেটিভ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ফ্রন্ট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রাইজ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ব্যাক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রাইজ</a:t>
                      </a:r>
                      <a:r>
                        <a:rPr lang="en-US" sz="24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 smtClean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ইনসিম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কুচি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হিপ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বডি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 smtClean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Elbow Connector 2"/>
          <p:cNvCxnSpPr/>
          <p:nvPr/>
        </p:nvCxnSpPr>
        <p:spPr>
          <a:xfrm>
            <a:off x="1838960" y="4297564"/>
            <a:ext cx="3178177" cy="355444"/>
          </a:xfrm>
          <a:prstGeom prst="bentConnector3">
            <a:avLst>
              <a:gd name="adj1" fmla="val -35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139680" y="1095320"/>
            <a:ext cx="10160" cy="23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731516" y="1628371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27711" y="2192956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719449" y="2682875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710579" y="3180687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01062" y="4765384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702961" y="3722275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695343" y="4312053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695343" y="5278185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687725" y="5779918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869440" y="1107440"/>
            <a:ext cx="8300720" cy="105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879598" y="1111830"/>
            <a:ext cx="10160" cy="264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739134" y="1164123"/>
            <a:ext cx="5080" cy="179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1889756" y="1644339"/>
            <a:ext cx="2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0135240" y="1631142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5400000">
            <a:off x="7446491" y="4032951"/>
            <a:ext cx="2857819" cy="2490468"/>
          </a:xfrm>
          <a:prstGeom prst="bentConnector3">
            <a:avLst>
              <a:gd name="adj1" fmla="val 100328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739134" y="759058"/>
            <a:ext cx="0" cy="336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10113017" y="2148345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859280" y="2168665"/>
            <a:ext cx="10160" cy="23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859280" y="2688891"/>
            <a:ext cx="10160" cy="23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678208" y="6338801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0113017" y="2678731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0113017" y="3204383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859280" y="3218799"/>
            <a:ext cx="10160" cy="23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849120" y="3758181"/>
            <a:ext cx="10160" cy="23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4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25344" y="1545937"/>
            <a:ext cx="894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সেলোয়ার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125344" y="3069937"/>
            <a:ext cx="894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Video Link: </a:t>
            </a:r>
            <a:r>
              <a:rPr lang="en-US" sz="2400" u="sng" dirty="0">
                <a:hlinkClick r:id="rId3"/>
              </a:rPr>
              <a:t>https://www.youtube.com/watch?v=14Q59MArywM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0568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4218" b="11448"/>
          <a:stretch/>
        </p:blipFill>
        <p:spPr>
          <a:xfrm>
            <a:off x="1054856" y="470324"/>
            <a:ext cx="2962595" cy="227638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970047" lon="20996121" rev="6465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819649" y="2454316"/>
            <a:ext cx="524827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সেলোয়ার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সেলাইয়ের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5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7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6" y="2051953"/>
            <a:ext cx="5687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12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সেলোয়ারের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161" y="2771006"/>
            <a:ext cx="1785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লেইগ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ফেসিং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407" y="4781323"/>
            <a:ext cx="3366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ওয়েস্ট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ব্যন্ডের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0475" y="5375686"/>
            <a:ext cx="2925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07" y="5375683"/>
            <a:ext cx="3111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পাশ্ব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8" y="2740416"/>
            <a:ext cx="167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148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7" y="3325201"/>
            <a:ext cx="175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708" y="4781325"/>
            <a:ext cx="296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বটম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6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239" y="2084290"/>
            <a:ext cx="3289935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সেলোয়ারের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20" y="4706624"/>
            <a:ext cx="318008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সেলোয়ারের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8239" y="1415080"/>
            <a:ext cx="3463372" cy="241563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1158239" y="4352108"/>
            <a:ext cx="3463372" cy="254285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  <p:sp>
        <p:nvSpPr>
          <p:cNvPr id="7" name="TextBox 6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3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813E-6 -3.40278E-6 L 0.38183 0.0052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7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13677" y="5938667"/>
            <a:ext cx="9653610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সেলোয়ার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সিকুইয়েন্স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6800" y="1600201"/>
            <a:ext cx="5897880" cy="38404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240" y="636097"/>
            <a:ext cx="69334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800" b="1" dirty="0">
                <a:ln w="50800"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4800" b="1" dirty="0">
                <a:ln w="50800"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50800"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50800"/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33825" y="1885950"/>
            <a:ext cx="4914900" cy="5083809"/>
          </a:xfrm>
          <a:prstGeom prst="roundRect">
            <a:avLst>
              <a:gd name="adj" fmla="val 801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C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6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4402" y="725265"/>
            <a:ext cx="2251516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68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8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30" y="3695632"/>
            <a:ext cx="5080460" cy="319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মজু্মদার</a:t>
            </a:r>
            <a:endParaRPr lang="en-US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টেক্সটাইল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সিএসই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এমএড</a:t>
            </a:r>
            <a:endParaRPr lang="en-US" sz="200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)-২০১৭ ও ২০১৯</a:t>
            </a:r>
          </a:p>
          <a:p>
            <a:pPr algn="ctr"/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925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কুমিল্লা-৩৫০০</a:t>
            </a: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- 01878-080572</a:t>
            </a:r>
          </a:p>
          <a:p>
            <a:pPr algn="ctr"/>
            <a:r>
              <a:rPr lang="en-US" sz="1950" b="1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Email- sp.mazumder78@gmail.com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8" y="1537795"/>
            <a:ext cx="249584" cy="49233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01687" y="3695632"/>
            <a:ext cx="3007993" cy="2673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tabLst>
                <a:tab pos="762019" algn="l"/>
              </a:tabLst>
            </a:pP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মেকিং-2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 smtClean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>
              <a:ln w="5080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endParaRPr lang="bn-IN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666" y="1299489"/>
            <a:ext cx="3048000" cy="2214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2" name="Rectangle 1"/>
          <p:cNvSpPr/>
          <p:nvPr/>
        </p:nvSpPr>
        <p:spPr>
          <a:xfrm>
            <a:off x="8589018" y="1299489"/>
            <a:ext cx="1835142" cy="2214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6910" y="658157"/>
            <a:ext cx="6729099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16913" y="1493520"/>
            <a:ext cx="4329092" cy="5384800"/>
            <a:chOff x="4316913" y="1493520"/>
            <a:chExt cx="4329092" cy="5384800"/>
          </a:xfrm>
        </p:grpSpPr>
        <p:sp>
          <p:nvSpPr>
            <p:cNvPr id="2" name="Rectangle 1"/>
            <p:cNvSpPr/>
            <p:nvPr/>
          </p:nvSpPr>
          <p:spPr>
            <a:xfrm>
              <a:off x="4316913" y="1493520"/>
              <a:ext cx="4329092" cy="53848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8158480" y="4988560"/>
              <a:ext cx="335280" cy="386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101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224" y="523242"/>
            <a:ext cx="11398647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কর্তনকৃত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744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2781" y="523242"/>
            <a:ext cx="9655053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617" y="1629163"/>
            <a:ext cx="5052691" cy="52491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চ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18356" y="3647439"/>
            <a:ext cx="781148" cy="508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77552" y="1629163"/>
            <a:ext cx="3841248" cy="5249157"/>
            <a:chOff x="6460993" y="1632331"/>
            <a:chExt cx="4594878" cy="5052693"/>
          </a:xfrm>
        </p:grpSpPr>
        <p:sp>
          <p:nvSpPr>
            <p:cNvPr id="2" name="Rectangle 1"/>
            <p:cNvSpPr/>
            <p:nvPr/>
          </p:nvSpPr>
          <p:spPr>
            <a:xfrm>
              <a:off x="6460993" y="1632331"/>
              <a:ext cx="4594878" cy="5052693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543075" y="4947920"/>
              <a:ext cx="267165" cy="325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636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3392" y="851196"/>
            <a:ext cx="3764688" cy="7115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5098" tIns="47549" rIns="95098" bIns="47549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সেলোয়ার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সেলাই</a:t>
            </a:r>
            <a:endParaRPr lang="en-US" sz="40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4408" y="1879600"/>
            <a:ext cx="7319112" cy="49072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712761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১০-১৩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15181" y="1050495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u="sng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সেলোয়ার</a:t>
            </a:r>
            <a:r>
              <a:rPr lang="en-US" sz="4400" b="1" u="sng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সেলাই</a:t>
            </a:r>
            <a:endParaRPr lang="en-US" sz="4400" b="1" u="sng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3356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সেলোয়ারের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সেলোয়ার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সেলোয়ার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82527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241743" y="869968"/>
            <a:ext cx="2498775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3017" y="734280"/>
            <a:ext cx="9751698" cy="839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6551" y="2055494"/>
            <a:ext cx="6958170" cy="45180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9168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914650" y="1504903"/>
            <a:ext cx="7343776" cy="4048172"/>
            <a:chOff x="2914650" y="1600153"/>
            <a:chExt cx="7343776" cy="5143500"/>
          </a:xfrm>
        </p:grpSpPr>
        <p:sp>
          <p:nvSpPr>
            <p:cNvPr id="6" name="Rectangle 5"/>
            <p:cNvSpPr/>
            <p:nvPr/>
          </p:nvSpPr>
          <p:spPr>
            <a:xfrm>
              <a:off x="2914650" y="1600153"/>
              <a:ext cx="7343776" cy="5143500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50000"/>
                        </a14:imgEffect>
                        <a14:imgEffect>
                          <a14:colorTemperature colorTemp="4700"/>
                        </a14:imgEffect>
                        <a14:imgEffect>
                          <a14:saturation sat="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96125" y="6317719"/>
              <a:ext cx="2619375" cy="34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14650" y="621782"/>
            <a:ext cx="734377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সেলোয়ারের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!     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00475" y="1723514"/>
            <a:ext cx="605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সেলোয়ারের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00475" y="2682163"/>
            <a:ext cx="6057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= ২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সাইড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= ৪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= ১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ফেসিং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= ২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7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1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13381</TotalTime>
  <Words>532</Words>
  <Application>Microsoft Office PowerPoint</Application>
  <PresentationFormat>Custom</PresentationFormat>
  <Paragraphs>125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Microsoft account</cp:lastModifiedBy>
  <cp:revision>1757</cp:revision>
  <dcterms:created xsi:type="dcterms:W3CDTF">2017-11-21T08:03:17Z</dcterms:created>
  <dcterms:modified xsi:type="dcterms:W3CDTF">2020-06-08T12:50:04Z</dcterms:modified>
</cp:coreProperties>
</file>