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547" r:id="rId3"/>
    <p:sldId id="307" r:id="rId4"/>
    <p:sldId id="527" r:id="rId5"/>
    <p:sldId id="546" r:id="rId6"/>
    <p:sldId id="544" r:id="rId7"/>
    <p:sldId id="529" r:id="rId8"/>
    <p:sldId id="530" r:id="rId9"/>
    <p:sldId id="531" r:id="rId10"/>
    <p:sldId id="532" r:id="rId11"/>
    <p:sldId id="545" r:id="rId12"/>
    <p:sldId id="533" r:id="rId13"/>
    <p:sldId id="534" r:id="rId14"/>
    <p:sldId id="536" r:id="rId15"/>
    <p:sldId id="537" r:id="rId16"/>
    <p:sldId id="538" r:id="rId17"/>
    <p:sldId id="539" r:id="rId18"/>
    <p:sldId id="540" r:id="rId19"/>
    <p:sldId id="541" r:id="rId20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642D"/>
    <a:srgbClr val="F1FDFD"/>
    <a:srgbClr val="E9FBFB"/>
    <a:srgbClr val="C6F6F5"/>
    <a:srgbClr val="3ADEDA"/>
    <a:srgbClr val="800080"/>
    <a:srgbClr val="820000"/>
    <a:srgbClr val="041B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10" autoAdjust="0"/>
  </p:normalViewPr>
  <p:slideViewPr>
    <p:cSldViewPr snapToGrid="0" showGuides="1">
      <p:cViewPr varScale="1">
        <p:scale>
          <a:sx n="74" d="100"/>
          <a:sy n="74" d="100"/>
        </p:scale>
        <p:origin x="744" y="24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6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0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7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১. </a:t>
            </a:r>
            <a:r>
              <a:rPr lang="en-US" dirty="0" err="1" smtClean="0"/>
              <a:t>ভি-গলা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ইউ-গলা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গোল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মৌসুমী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 ২. </a:t>
            </a:r>
            <a:r>
              <a:rPr lang="en-US" baseline="0" dirty="0" err="1" smtClean="0"/>
              <a:t>ব্লাউজের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সামনের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প্লাকেট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0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Xhi9SR12Y&amp;t=3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4699" y="593419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270254"/>
            <a:ext cx="180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নং-8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32530" y="2547992"/>
            <a:ext cx="6195071" cy="40871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343150" y="1569787"/>
            <a:ext cx="7343776" cy="5143500"/>
            <a:chOff x="2914650" y="1600153"/>
            <a:chExt cx="7343776" cy="5143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Rectangle 5"/>
            <p:cNvSpPr/>
            <p:nvPr/>
          </p:nvSpPr>
          <p:spPr>
            <a:xfrm>
              <a:off x="2914650" y="1600153"/>
              <a:ext cx="7343776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6125" y="6317719"/>
              <a:ext cx="2619375" cy="34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4650" y="484698"/>
            <a:ext cx="734377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429626" y="2514179"/>
            <a:ext cx="1638300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58426" y="2285989"/>
            <a:ext cx="1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53025" y="3429000"/>
            <a:ext cx="4914901" cy="71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58426" y="3272022"/>
            <a:ext cx="1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153025" y="5200650"/>
            <a:ext cx="4914901" cy="9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58426" y="4948565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029575" y="5741935"/>
            <a:ext cx="2038351" cy="5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58426" y="5480325"/>
            <a:ext cx="2009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1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2" grpId="0"/>
      <p:bldP spid="35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482515" y="2813574"/>
            <a:ext cx="483280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334674" y="1018636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8" name="TextBox 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73186"/>
              </p:ext>
            </p:extLst>
          </p:nvPr>
        </p:nvGraphicFramePr>
        <p:xfrm>
          <a:off x="428624" y="1235592"/>
          <a:ext cx="11722736" cy="57367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52751"/>
                <a:gridCol w="5695950"/>
                <a:gridCol w="3074035"/>
              </a:tblGrid>
              <a:tr h="5649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ডার্ট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ব্যাক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ডার্ট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00642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দিকের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ব্যাক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ডার্ট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ডার্ট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400" b="1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6844"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="1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en-US" sz="2400" b="1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পার্টের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b="1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লোয়ার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00642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73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সোল্ডার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কাঁধের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প্রস্তুত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করণ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সাইড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হাতা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72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906905" y="271844"/>
            <a:ext cx="8694420" cy="6252782"/>
            <a:chOff x="1859280" y="224218"/>
            <a:chExt cx="8310880" cy="6368583"/>
          </a:xfrm>
        </p:grpSpPr>
        <p:sp>
          <p:nvSpPr>
            <p:cNvPr id="11" name="TextBox 10"/>
            <p:cNvSpPr txBox="1"/>
            <p:nvPr/>
          </p:nvSpPr>
          <p:spPr>
            <a:xfrm>
              <a:off x="3938907" y="224218"/>
              <a:ext cx="3576320" cy="59560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ব্লাউজ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তৈরির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ফ্লো-চার্ট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" name="Elbow Connector 2"/>
            <p:cNvCxnSpPr/>
            <p:nvPr/>
          </p:nvCxnSpPr>
          <p:spPr>
            <a:xfrm>
              <a:off x="1859280" y="2672656"/>
              <a:ext cx="2437765" cy="934644"/>
            </a:xfrm>
            <a:prstGeom prst="bentConnector3">
              <a:avLst>
                <a:gd name="adj1" fmla="val -79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0139680" y="1095320"/>
              <a:ext cx="10160" cy="2336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731516" y="1628371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727711" y="2192956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719449" y="2682875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710579" y="3180687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701062" y="4765384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702961" y="3722275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695343" y="4312053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695343" y="5278185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687725" y="5779918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869440" y="1107440"/>
              <a:ext cx="8300720" cy="105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879598" y="1111830"/>
              <a:ext cx="10160" cy="26416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739134" y="1164123"/>
              <a:ext cx="5080" cy="1797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889756" y="1644339"/>
              <a:ext cx="2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10135240" y="1631142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 rot="10800000" flipV="1">
              <a:off x="6924675" y="2682875"/>
              <a:ext cx="3183268" cy="2994028"/>
            </a:xfrm>
            <a:prstGeom prst="bentConnector3">
              <a:avLst>
                <a:gd name="adj1" fmla="val 329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739134" y="759058"/>
              <a:ext cx="0" cy="3362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10113017" y="2148345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859280" y="2168665"/>
              <a:ext cx="10160" cy="2336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678208" y="6338801"/>
              <a:ext cx="7618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4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2525" y="1104900"/>
            <a:ext cx="106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525" y="2562225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Link: </a:t>
            </a:r>
            <a:r>
              <a:rPr lang="en-US" sz="2800" u="sng" dirty="0">
                <a:hlinkClick r:id="rId3"/>
              </a:rPr>
              <a:t>https://www.youtube.com/watch?v=pkXhi9SR12Y&amp;t=3s</a:t>
            </a:r>
            <a:endParaRPr lang="en-US" sz="2800" dirty="0">
              <a:ln w="0"/>
              <a:solidFill>
                <a:srgbClr val="041B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19649" y="2454316"/>
            <a:ext cx="524827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৫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5687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178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65516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প্লাকেট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7" y="4781323"/>
            <a:ext cx="336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5" y="5375686"/>
            <a:ext cx="292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111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বটম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16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148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7" y="3325201"/>
            <a:ext cx="175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296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২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39" y="2084290"/>
            <a:ext cx="3289935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523" y="4716149"/>
            <a:ext cx="35687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লোয়ার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প্লাকেট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239" y="1327320"/>
            <a:ext cx="3463372" cy="241563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58239" y="4134892"/>
            <a:ext cx="3463372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563E-6 -3.125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3677" y="5938667"/>
            <a:ext cx="965361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সিকুইয়েন্স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82906" y="1819275"/>
            <a:ext cx="7495816" cy="5083809"/>
          </a:xfrm>
          <a:prstGeom prst="roundRect">
            <a:avLst>
              <a:gd name="adj" fmla="val 80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37" r="-1798"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4402" y="725265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মেকিং-2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910" y="658157"/>
            <a:ext cx="6729099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16910" y="1483995"/>
            <a:ext cx="6858000" cy="5384800"/>
            <a:chOff x="4316913" y="1493520"/>
            <a:chExt cx="4329092" cy="53848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4316913" y="1493520"/>
              <a:ext cx="4329092" cy="538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158480" y="4988560"/>
              <a:ext cx="335280" cy="38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174" y="523242"/>
            <a:ext cx="1139864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কর্তনকৃত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822" y="523242"/>
            <a:ext cx="9655053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7975" y="1780926"/>
            <a:ext cx="7035683" cy="47817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265" b="-1626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চ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798703" y="1777232"/>
            <a:ext cx="7134225" cy="4785493"/>
            <a:chOff x="6460993" y="1632331"/>
            <a:chExt cx="4594878" cy="505269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6460993" y="1632331"/>
              <a:ext cx="4594878" cy="505269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543075" y="4947920"/>
              <a:ext cx="267165" cy="3251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225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3392" y="851196"/>
            <a:ext cx="3764688" cy="7731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44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44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4379" y="1736725"/>
            <a:ext cx="6944564" cy="50450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১.৫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১৭-২১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56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2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41743" y="869968"/>
            <a:ext cx="2498775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5281" y="702512"/>
            <a:ext cx="975169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6551" y="2055494"/>
            <a:ext cx="6958170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6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8425" y="2171652"/>
            <a:ext cx="7343776" cy="3495723"/>
            <a:chOff x="2695575" y="1514427"/>
            <a:chExt cx="7343776" cy="3495723"/>
          </a:xfrm>
        </p:grpSpPr>
        <p:grpSp>
          <p:nvGrpSpPr>
            <p:cNvPr id="30" name="Group 29"/>
            <p:cNvGrpSpPr/>
            <p:nvPr/>
          </p:nvGrpSpPr>
          <p:grpSpPr>
            <a:xfrm>
              <a:off x="2695575" y="1514427"/>
              <a:ext cx="7343776" cy="3495723"/>
              <a:chOff x="2914650" y="1600153"/>
              <a:chExt cx="7343776" cy="51435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914650" y="1600153"/>
                <a:ext cx="7343776" cy="5143500"/>
              </a:xfrm>
              <a:prstGeom prst="rect">
                <a:avLst/>
              </a:prstGeom>
              <a:blipFill dpi="0" rotWithShape="1">
                <a:blip r:embed="rId2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-25000"/>
                          </a14:imgEffect>
                          <a14:imgEffect>
                            <a14:saturation sat="0"/>
                          </a14:imgEffect>
                          <a14:imgEffect>
                            <a14:brightnessContrast bright="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096125" y="6317719"/>
                <a:ext cx="2619375" cy="34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800475" y="1758238"/>
              <a:ext cx="60579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পিছনের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= ১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সামনে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র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= </a:t>
              </a:r>
              <a:r>
                <a:rPr lang="en-US" sz="36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হাতার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= ২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বোতাম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পট্টি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= ২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গলার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পট্টি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	= ১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81363" y="1244435"/>
            <a:ext cx="605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ব্লাউজের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13505</TotalTime>
  <Words>526</Words>
  <Application>Microsoft Office PowerPoint</Application>
  <PresentationFormat>Custom</PresentationFormat>
  <Paragraphs>120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1784</cp:revision>
  <dcterms:created xsi:type="dcterms:W3CDTF">2017-11-21T08:03:17Z</dcterms:created>
  <dcterms:modified xsi:type="dcterms:W3CDTF">2020-06-08T14:42:16Z</dcterms:modified>
</cp:coreProperties>
</file>