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546" r:id="rId3"/>
    <p:sldId id="307" r:id="rId4"/>
    <p:sldId id="527" r:id="rId5"/>
    <p:sldId id="543" r:id="rId6"/>
    <p:sldId id="544" r:id="rId7"/>
    <p:sldId id="529" r:id="rId8"/>
    <p:sldId id="530" r:id="rId9"/>
    <p:sldId id="531" r:id="rId10"/>
    <p:sldId id="532" r:id="rId11"/>
    <p:sldId id="545" r:id="rId12"/>
    <p:sldId id="533" r:id="rId13"/>
    <p:sldId id="534" r:id="rId14"/>
    <p:sldId id="536" r:id="rId15"/>
    <p:sldId id="537" r:id="rId16"/>
    <p:sldId id="538" r:id="rId17"/>
    <p:sldId id="539" r:id="rId18"/>
    <p:sldId id="540" r:id="rId19"/>
    <p:sldId id="541" r:id="rId20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42D"/>
    <a:srgbClr val="F1FDFD"/>
    <a:srgbClr val="E9FBFB"/>
    <a:srgbClr val="C6F6F5"/>
    <a:srgbClr val="3ADEDA"/>
    <a:srgbClr val="800080"/>
    <a:srgbClr val="820000"/>
    <a:srgbClr val="041B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298" autoAdjust="0"/>
  </p:normalViewPr>
  <p:slideViewPr>
    <p:cSldViewPr snapToGrid="0" showGuides="1">
      <p:cViewPr varScale="1">
        <p:scale>
          <a:sx n="73" d="100"/>
          <a:sy n="73" d="100"/>
        </p:scale>
        <p:origin x="768" y="58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অন্যান্য</a:t>
            </a:r>
            <a:r>
              <a:rPr lang="en-US" dirty="0" smtClean="0"/>
              <a:t> </a:t>
            </a:r>
            <a:r>
              <a:rPr lang="en-US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ভিত্তি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4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6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7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7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১. </a:t>
            </a:r>
            <a:r>
              <a:rPr lang="en-US" dirty="0" err="1" smtClean="0"/>
              <a:t>ফ্রক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বালিকাদের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পোশাক</a:t>
            </a:r>
            <a:r>
              <a:rPr lang="en-US" baseline="0" dirty="0" smtClean="0"/>
              <a:t>; ২. </a:t>
            </a:r>
            <a:r>
              <a:rPr lang="en-US" baseline="0" dirty="0" err="1" smtClean="0"/>
              <a:t>ফ্রকের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পিছনের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প্লাকেট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6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June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fEIn97bBH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64699" y="593419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" y="270254"/>
            <a:ext cx="207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নং-10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8908" y="2347745"/>
            <a:ext cx="7926701" cy="454835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8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29660" y="1874587"/>
            <a:ext cx="3258820" cy="34898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4650" y="484698"/>
            <a:ext cx="734377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15038" y="2218026"/>
            <a:ext cx="4052888" cy="217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50645" y="1967298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আর্মহোল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344160" y="2571924"/>
            <a:ext cx="4723766" cy="32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36833" y="2367617"/>
            <a:ext cx="18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88305" y="2957095"/>
            <a:ext cx="4579621" cy="52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58426" y="2807892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567362" y="4144999"/>
            <a:ext cx="4500564" cy="840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36833" y="3967472"/>
            <a:ext cx="145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1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2" grpId="0"/>
      <p:bldP spid="35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482515" y="2813574"/>
            <a:ext cx="483280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166627" y="881736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8" name="TextBox 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৩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2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56888"/>
              </p:ext>
            </p:extLst>
          </p:nvPr>
        </p:nvGraphicFramePr>
        <p:xfrm>
          <a:off x="428624" y="1385116"/>
          <a:ext cx="11722736" cy="555040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48736"/>
                <a:gridCol w="4799965"/>
                <a:gridCol w="3074035"/>
              </a:tblGrid>
              <a:tr h="55019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সামনের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কুচি</a:t>
                      </a:r>
                      <a:r>
                        <a:rPr lang="en-US" sz="2400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ফ্রন্ট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পার্ট</a:t>
                      </a:r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অংশের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কুচি</a:t>
                      </a:r>
                      <a:r>
                        <a:rPr lang="en-US" sz="2400" b="1" baseline="0" dirty="0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42D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baseline="0" dirty="0" smtClean="0">
                        <a:solidFill>
                          <a:srgbClr val="00642D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2330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সেইলাকরণ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সামনে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পিছনের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42806">
                <a:tc>
                  <a:txBody>
                    <a:bodyPr/>
                    <a:lstStyle/>
                    <a:p>
                      <a:pPr marL="0" marR="0" indent="0" algn="l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সোল্ডার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কাঁধের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pPr marL="0" marR="0" indent="0" algn="l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লোয়ার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15046">
                <a:tc>
                  <a:txBody>
                    <a:bodyPr/>
                    <a:lstStyle/>
                    <a:p>
                      <a:pPr marL="0" marR="0" indent="0" algn="l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আপার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বাটন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প্লাকেট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80008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সেইলাকরণ</a:t>
                      </a:r>
                      <a:endParaRPr lang="en-US" sz="2400" b="1" baseline="0" dirty="0" smtClean="0">
                        <a:solidFill>
                          <a:srgbClr val="80008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গলার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পট্টির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টপস্টিচ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আর্মহোল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ফেসিং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আর্মহোল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ফেসিং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টপস্টিচ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পার্শ্ব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সংযুক্তি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</a:t>
                      </a:r>
                      <a:endParaRPr lang="en-US" sz="2400" b="1" dirty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398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915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বটম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হেম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ভাঁজ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1" baseline="0" dirty="0" err="1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সেলাইকরণ</a:t>
                      </a:r>
                      <a:r>
                        <a:rPr lang="en-US" sz="2400" b="1" baseline="0" dirty="0" smtClean="0">
                          <a:solidFill>
                            <a:srgbClr val="00602B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1" dirty="0" smtClean="0">
                        <a:solidFill>
                          <a:srgbClr val="00602B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51390" y="219139"/>
            <a:ext cx="374136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ফ্লো-চার্ট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1483360" y="793281"/>
            <a:ext cx="9148354" cy="5768306"/>
            <a:chOff x="1785066" y="744254"/>
            <a:chExt cx="8039019" cy="5834245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5937353" y="1738128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921018" y="2295621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913048" y="2741849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5904683" y="3290569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904683" y="4844364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917033" y="3855452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900698" y="4342645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888884" y="5356460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5880914" y="5842789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1806324" y="1086265"/>
              <a:ext cx="8017761" cy="393810"/>
              <a:chOff x="1806324" y="1086265"/>
              <a:chExt cx="8017761" cy="39381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 flipH="1">
                <a:off x="9813456" y="1136306"/>
                <a:ext cx="10629" cy="229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1806324" y="1108784"/>
                <a:ext cx="8007132" cy="403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1818328" y="1086265"/>
                <a:ext cx="6819" cy="3938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Arrow Connector 59"/>
            <p:cNvCxnSpPr/>
            <p:nvPr/>
          </p:nvCxnSpPr>
          <p:spPr>
            <a:xfrm>
              <a:off x="5930716" y="1130346"/>
              <a:ext cx="0" cy="24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>
              <a:off x="1828488" y="1780545"/>
              <a:ext cx="2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/>
            <p:nvPr/>
          </p:nvCxnSpPr>
          <p:spPr>
            <a:xfrm rot="10800000" flipV="1">
              <a:off x="7982721" y="1765891"/>
              <a:ext cx="1841364" cy="867569"/>
            </a:xfrm>
            <a:prstGeom prst="bentConnector3">
              <a:avLst>
                <a:gd name="adj1" fmla="val 341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934696" y="744254"/>
              <a:ext cx="0" cy="3301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812544" y="2815182"/>
              <a:ext cx="10629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884899" y="6329118"/>
              <a:ext cx="7970" cy="2493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1825147" y="2341536"/>
              <a:ext cx="10630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>
              <a:off x="4051390" y="3188742"/>
              <a:ext cx="733973" cy="1538304"/>
              <a:chOff x="4051390" y="3188742"/>
              <a:chExt cx="733973" cy="1538304"/>
            </a:xfrm>
          </p:grpSpPr>
          <p:cxnSp>
            <p:nvCxnSpPr>
              <p:cNvPr id="3" name="Elbow Connector 2"/>
              <p:cNvCxnSpPr/>
              <p:nvPr/>
            </p:nvCxnSpPr>
            <p:spPr>
              <a:xfrm rot="5400000" flipH="1" flipV="1">
                <a:off x="3831411" y="3773094"/>
                <a:ext cx="1538304" cy="369600"/>
              </a:xfrm>
              <a:prstGeom prst="bentConnector3">
                <a:avLst>
                  <a:gd name="adj1" fmla="val 101516"/>
                </a:avLst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051390" y="4727046"/>
                <a:ext cx="36437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>
            <a:xfrm flipH="1">
              <a:off x="1812544" y="3325239"/>
              <a:ext cx="10629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H="1">
              <a:off x="1795695" y="3835296"/>
              <a:ext cx="10629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85066" y="4370526"/>
              <a:ext cx="10629" cy="2294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44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2525" y="1104900"/>
            <a:ext cx="1113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25" y="2495550"/>
            <a:ext cx="1043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Link: </a:t>
            </a:r>
            <a:r>
              <a:rPr lang="en-US" sz="2800" u="sng" dirty="0">
                <a:hlinkClick r:id="rId3"/>
              </a:rPr>
              <a:t>https://www.youtube.com/watch?v=_fEIn97bBHw</a:t>
            </a:r>
            <a:endParaRPr lang="en-US" sz="2800" dirty="0">
              <a:ln w="0"/>
              <a:solidFill>
                <a:srgbClr val="041BC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8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819649" y="2454316"/>
            <a:ext cx="52482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5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7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5687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2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12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1785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98721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প্লাকেট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7" y="4781323"/>
            <a:ext cx="3366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5" y="5375686"/>
            <a:ext cx="2925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7" y="5375683"/>
            <a:ext cx="3111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16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148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7" y="3325201"/>
            <a:ext cx="175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8" y="4781325"/>
            <a:ext cx="296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6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39" y="2084290"/>
            <a:ext cx="328993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0523" y="4716149"/>
            <a:ext cx="3568700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লোয়ার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প্লাকেট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8239" y="1361086"/>
            <a:ext cx="3296202" cy="257087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116772" y="4373083"/>
            <a:ext cx="3296202" cy="2542851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  <p:sp>
        <p:nvSpPr>
          <p:cNvPr id="7" name="TextBox 6"/>
          <p:cNvSpPr txBox="1"/>
          <p:nvPr/>
        </p:nvSpPr>
        <p:spPr>
          <a:xfrm>
            <a:off x="9917142" y="301883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2 </a:t>
            </a:r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93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1563E-6 -3.125E-6 L 0.38183 0.0052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3677" y="5938667"/>
            <a:ext cx="9653610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সিকুইয়েন্স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2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58250" y="1736725"/>
            <a:ext cx="4707461" cy="5083809"/>
          </a:xfrm>
          <a:prstGeom prst="roundRect">
            <a:avLst>
              <a:gd name="adj" fmla="val 8019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C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4402" y="725265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মেকিং-2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910" y="658157"/>
            <a:ext cx="6729099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3837" y="1443355"/>
            <a:ext cx="8875244" cy="5384800"/>
            <a:chOff x="4316913" y="1493520"/>
            <a:chExt cx="4329092" cy="5384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4316913" y="1493520"/>
              <a:ext cx="4329092" cy="53848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8158480" y="4988560"/>
              <a:ext cx="335280" cy="38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01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3374" y="523242"/>
            <a:ext cx="11398647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কর্তনকৃত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5170" y="532018"/>
            <a:ext cx="9655053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442720"/>
            <a:ext cx="6045200" cy="5415392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7921" r="-190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6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9474" y="800396"/>
            <a:ext cx="3764688" cy="77313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5098" tIns="47549" rIns="95098" bIns="47549">
            <a:spAutoFit/>
          </a:bodyPr>
          <a:lstStyle/>
          <a:p>
            <a:pPr algn="ctr"/>
            <a:r>
              <a:rPr lang="en-US" sz="44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4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44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endParaRPr lang="en-US" sz="4400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5556" y="1818005"/>
            <a:ext cx="4432524" cy="50450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১.৫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১22-126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4400" u="sng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u="sng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3356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ফ্লো-চার্ট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সেলাইয়ের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2527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241743" y="869968"/>
            <a:ext cx="2498775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5101" y="702512"/>
            <a:ext cx="975169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1725" y="2055494"/>
            <a:ext cx="6429849" cy="451802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916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8425" y="1897332"/>
            <a:ext cx="6972935" cy="4493308"/>
            <a:chOff x="2695575" y="1514427"/>
            <a:chExt cx="7343776" cy="4493308"/>
          </a:xfrm>
        </p:grpSpPr>
        <p:grpSp>
          <p:nvGrpSpPr>
            <p:cNvPr id="30" name="Group 29"/>
            <p:cNvGrpSpPr/>
            <p:nvPr/>
          </p:nvGrpSpPr>
          <p:grpSpPr>
            <a:xfrm>
              <a:off x="2695575" y="1514427"/>
              <a:ext cx="7343776" cy="4493308"/>
              <a:chOff x="2914650" y="1600153"/>
              <a:chExt cx="7343776" cy="661131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914650" y="1600153"/>
                <a:ext cx="7343776" cy="6611316"/>
              </a:xfrm>
              <a:prstGeom prst="rect">
                <a:avLst/>
              </a:prstGeom>
              <a:blipFill dpi="0" rotWithShape="1">
                <a:blip r:embed="rId2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aturation sat="0"/>
                          </a14:imgEffect>
                          <a14:imgEffect>
                            <a14:brightnessContrast bright="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096125" y="6317719"/>
                <a:ext cx="2619375" cy="34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079115" y="1775922"/>
              <a:ext cx="60579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সামনের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উপরের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১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পিছনের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টপ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</a:t>
              </a:r>
              <a:r>
                <a:rPr lang="en-US" sz="36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সামনের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বটম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= ১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FontTx/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পিছনের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বটম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	</a:t>
              </a:r>
              <a:r>
                <a:rPr lang="en-US" sz="36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= ১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বোতাম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পট্টি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		= ২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গলার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পট্টি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		= ১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14350" indent="-514350">
                <a:buAutoNum type="arabicPeriod"/>
              </a:pP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আর্মহোল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পট্টি</a:t>
              </a:r>
              <a:r>
                <a:rPr lang="en-US" sz="3600" b="1" dirty="0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		= ২ </a:t>
              </a:r>
              <a:r>
                <a:rPr lang="en-US" sz="3600" b="1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টুকরা</a:t>
              </a:r>
              <a:endPara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38425" y="828495"/>
            <a:ext cx="5996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বেবি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ফ্রকের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৭টি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13640</TotalTime>
  <Words>553</Words>
  <Application>Microsoft Office PowerPoint</Application>
  <PresentationFormat>Custom</PresentationFormat>
  <Paragraphs>123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1796</cp:revision>
  <dcterms:created xsi:type="dcterms:W3CDTF">2017-11-21T08:03:17Z</dcterms:created>
  <dcterms:modified xsi:type="dcterms:W3CDTF">2020-06-08T12:40:51Z</dcterms:modified>
</cp:coreProperties>
</file>