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sldIdLst>
    <p:sldId id="546" r:id="rId3"/>
    <p:sldId id="307" r:id="rId4"/>
    <p:sldId id="527" r:id="rId5"/>
    <p:sldId id="543" r:id="rId6"/>
    <p:sldId id="544" r:id="rId7"/>
    <p:sldId id="529" r:id="rId8"/>
    <p:sldId id="530" r:id="rId9"/>
    <p:sldId id="545" r:id="rId10"/>
    <p:sldId id="532" r:id="rId11"/>
    <p:sldId id="533" r:id="rId12"/>
    <p:sldId id="534" r:id="rId13"/>
    <p:sldId id="536" r:id="rId14"/>
    <p:sldId id="537" r:id="rId15"/>
    <p:sldId id="538" r:id="rId16"/>
    <p:sldId id="539" r:id="rId17"/>
    <p:sldId id="540" r:id="rId18"/>
    <p:sldId id="541" r:id="rId19"/>
  </p:sldIdLst>
  <p:sldSz cx="13004800" cy="7315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40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37"/>
    <a:srgbClr val="00642D"/>
    <a:srgbClr val="F1FDFD"/>
    <a:srgbClr val="E9FBFB"/>
    <a:srgbClr val="C6F6F5"/>
    <a:srgbClr val="3ADEDA"/>
    <a:srgbClr val="800080"/>
    <a:srgbClr val="820000"/>
    <a:srgbClr val="041BC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455" autoAdjust="0"/>
  </p:normalViewPr>
  <p:slideViewPr>
    <p:cSldViewPr snapToGrid="0" showGuides="1">
      <p:cViewPr varScale="1">
        <p:scale>
          <a:sx n="74" d="100"/>
          <a:sy n="74" d="100"/>
        </p:scale>
        <p:origin x="734" y="53"/>
      </p:cViewPr>
      <p:guideLst>
        <p:guide orient="horz" pos="2304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EB1D6-8522-4560-B009-FD33493719A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9ACBE-CC58-4FF7-B332-0A2B6DBA3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11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স্বাগতম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শেষের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কনটেন্ট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সম্পর্কিত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ভালো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00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বাড়ির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r>
              <a:rPr lang="en-US" dirty="0" smtClean="0"/>
              <a:t> </a:t>
            </a:r>
            <a:r>
              <a:rPr lang="en-US" dirty="0" err="1" smtClean="0"/>
              <a:t>অন্যান্য</a:t>
            </a:r>
            <a:r>
              <a:rPr lang="en-US" dirty="0" smtClean="0"/>
              <a:t> </a:t>
            </a:r>
            <a:r>
              <a:rPr lang="en-US" dirty="0" err="1" smtClean="0"/>
              <a:t>শ্রেণি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ভিত্তি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57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স্বাগতম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শেষের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কনটেন্ট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সম্পর্কিত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ভালো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1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ইচ্ছে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দেখাতেও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C6A0A-BDA0-461A-9266-41985644E3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56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ইজার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প্যান্ট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সেলাই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69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পাঠের</a:t>
            </a:r>
            <a:r>
              <a:rPr lang="en-US" baseline="0" dirty="0" smtClean="0"/>
              <a:t> </a:t>
            </a:r>
            <a:r>
              <a:rPr lang="en-US" dirty="0" err="1" smtClean="0"/>
              <a:t>উদ্দেশ্য</a:t>
            </a:r>
            <a:r>
              <a:rPr lang="en-US" dirty="0" smtClean="0"/>
              <a:t> </a:t>
            </a:r>
            <a:r>
              <a:rPr lang="en-US" dirty="0" err="1" smtClean="0"/>
              <a:t>হচ্ছে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উক্ত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শিখনফলগুলো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অর্জন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23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ইচ্ছে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ইচ্ছে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83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স্লাইডে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লিংকটি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অনলাইনের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সরাসরি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প্রদর্শন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78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মিশ্র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24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67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১.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ছোট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ছেলে-মেয়েদের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পোশাক</a:t>
            </a:r>
            <a:r>
              <a:rPr lang="en-US" baseline="0" dirty="0" smtClean="0"/>
              <a:t>; ২. </a:t>
            </a:r>
            <a:r>
              <a:rPr lang="en-US" baseline="0" dirty="0" err="1" smtClean="0"/>
              <a:t>ছোট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শিশুরা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দ্রুত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বৃদ্ধি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কোমরের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পরিমাপ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দ্রুত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বৃদ্ধি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ঘটে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52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2272461"/>
            <a:ext cx="11054080" cy="15680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4145280"/>
            <a:ext cx="9103360" cy="18694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5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1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7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3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8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4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0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6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dirty="0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43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84581"/>
            <a:ext cx="11704320" cy="8924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429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5" y="291253"/>
            <a:ext cx="4278490" cy="1239520"/>
          </a:xfrm>
          <a:prstGeom prst="rect">
            <a:avLst/>
          </a:prstGeo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7" y="291261"/>
            <a:ext cx="7270044" cy="6243321"/>
          </a:xfrm>
          <a:prstGeom prst="rect">
            <a:avLst/>
          </a:prstGeo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5" y="1530780"/>
            <a:ext cx="4278490" cy="500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5"/>
            </a:lvl1pPr>
            <a:lvl2pPr marL="445781" indent="0">
              <a:buNone/>
              <a:defRPr sz="1170"/>
            </a:lvl2pPr>
            <a:lvl3pPr marL="891563" indent="0">
              <a:buNone/>
              <a:defRPr sz="975"/>
            </a:lvl3pPr>
            <a:lvl4pPr marL="1337344" indent="0">
              <a:buNone/>
              <a:defRPr sz="878"/>
            </a:lvl4pPr>
            <a:lvl5pPr marL="1783126" indent="0">
              <a:buNone/>
              <a:defRPr sz="878"/>
            </a:lvl5pPr>
            <a:lvl6pPr marL="2228907" indent="0">
              <a:buNone/>
              <a:defRPr sz="878"/>
            </a:lvl6pPr>
            <a:lvl7pPr marL="2674688" indent="0">
              <a:buNone/>
              <a:defRPr sz="878"/>
            </a:lvl7pPr>
            <a:lvl8pPr marL="3120470" indent="0">
              <a:buNone/>
              <a:defRPr sz="878"/>
            </a:lvl8pPr>
            <a:lvl9pPr marL="3566251" indent="0">
              <a:buNone/>
              <a:defRPr sz="8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6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1" y="5120643"/>
            <a:ext cx="7802880" cy="604521"/>
          </a:xfrm>
          <a:prstGeom prst="rect">
            <a:avLst/>
          </a:prstGeo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1" y="653627"/>
            <a:ext cx="7802880" cy="4389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20"/>
            </a:lvl1pPr>
            <a:lvl2pPr marL="445781" indent="0">
              <a:buNone/>
              <a:defRPr sz="2730"/>
            </a:lvl2pPr>
            <a:lvl3pPr marL="891563" indent="0">
              <a:buNone/>
              <a:defRPr sz="2340"/>
            </a:lvl3pPr>
            <a:lvl4pPr marL="1337344" indent="0">
              <a:buNone/>
              <a:defRPr sz="1950"/>
            </a:lvl4pPr>
            <a:lvl5pPr marL="1783126" indent="0">
              <a:buNone/>
              <a:defRPr sz="1950"/>
            </a:lvl5pPr>
            <a:lvl6pPr marL="2228907" indent="0">
              <a:buNone/>
              <a:defRPr sz="1950"/>
            </a:lvl6pPr>
            <a:lvl7pPr marL="2674688" indent="0">
              <a:buNone/>
              <a:defRPr sz="1950"/>
            </a:lvl7pPr>
            <a:lvl8pPr marL="3120470" indent="0">
              <a:buNone/>
              <a:defRPr sz="1950"/>
            </a:lvl8pPr>
            <a:lvl9pPr marL="3566251" indent="0">
              <a:buNone/>
              <a:defRPr sz="195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1" y="5725164"/>
            <a:ext cx="7802880" cy="8585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5"/>
            </a:lvl1pPr>
            <a:lvl2pPr marL="445781" indent="0">
              <a:buNone/>
              <a:defRPr sz="1170"/>
            </a:lvl2pPr>
            <a:lvl3pPr marL="891563" indent="0">
              <a:buNone/>
              <a:defRPr sz="975"/>
            </a:lvl3pPr>
            <a:lvl4pPr marL="1337344" indent="0">
              <a:buNone/>
              <a:defRPr sz="878"/>
            </a:lvl4pPr>
            <a:lvl5pPr marL="1783126" indent="0">
              <a:buNone/>
              <a:defRPr sz="878"/>
            </a:lvl5pPr>
            <a:lvl6pPr marL="2228907" indent="0">
              <a:buNone/>
              <a:defRPr sz="878"/>
            </a:lvl6pPr>
            <a:lvl7pPr marL="2674688" indent="0">
              <a:buNone/>
              <a:defRPr sz="878"/>
            </a:lvl7pPr>
            <a:lvl8pPr marL="3120470" indent="0">
              <a:buNone/>
              <a:defRPr sz="878"/>
            </a:lvl8pPr>
            <a:lvl9pPr marL="3566251" indent="0">
              <a:buNone/>
              <a:defRPr sz="8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36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84581"/>
            <a:ext cx="11704320" cy="8924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1598513"/>
            <a:ext cx="11704320" cy="353373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65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571307" y="292955"/>
            <a:ext cx="3901440" cy="624162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988" y="292955"/>
            <a:ext cx="11487573" cy="624162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81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2272470"/>
            <a:ext cx="1105408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4145280"/>
            <a:ext cx="910336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5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1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7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3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8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4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0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6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243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767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4700707"/>
            <a:ext cx="11054080" cy="1452880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3100495"/>
            <a:ext cx="11054080" cy="1600199"/>
          </a:xfrm>
        </p:spPr>
        <p:txBody>
          <a:bodyPr anchor="b"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445781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2pPr>
            <a:lvl3pPr marL="891563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3pPr>
            <a:lvl4pPr marL="1337344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4pPr>
            <a:lvl5pPr marL="1783126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5pPr>
            <a:lvl6pPr marL="2228907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6pPr>
            <a:lvl7pPr marL="2674688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7pPr>
            <a:lvl8pPr marL="312047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8pPr>
            <a:lvl9pPr marL="3566251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734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988" y="1706887"/>
            <a:ext cx="7694507" cy="4827694"/>
          </a:xfr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78241" y="1706887"/>
            <a:ext cx="7694507" cy="4827694"/>
          </a:xfr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437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292947"/>
            <a:ext cx="1170432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2" y="1637457"/>
            <a:ext cx="5746045" cy="682413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81" indent="0">
              <a:buNone/>
              <a:defRPr sz="1950" b="1"/>
            </a:lvl2pPr>
            <a:lvl3pPr marL="891563" indent="0">
              <a:buNone/>
              <a:defRPr sz="1755" b="1"/>
            </a:lvl3pPr>
            <a:lvl4pPr marL="1337344" indent="0">
              <a:buNone/>
              <a:defRPr sz="1560" b="1"/>
            </a:lvl4pPr>
            <a:lvl5pPr marL="1783126" indent="0">
              <a:buNone/>
              <a:defRPr sz="1560" b="1"/>
            </a:lvl5pPr>
            <a:lvl6pPr marL="2228907" indent="0">
              <a:buNone/>
              <a:defRPr sz="1560" b="1"/>
            </a:lvl6pPr>
            <a:lvl7pPr marL="2674688" indent="0">
              <a:buNone/>
              <a:defRPr sz="1560" b="1"/>
            </a:lvl7pPr>
            <a:lvl8pPr marL="3120470" indent="0">
              <a:buNone/>
              <a:defRPr sz="1560" b="1"/>
            </a:lvl8pPr>
            <a:lvl9pPr marL="3566251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2" y="2319870"/>
            <a:ext cx="5746045" cy="4214707"/>
          </a:xfr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7" y="1637457"/>
            <a:ext cx="5748302" cy="682413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81" indent="0">
              <a:buNone/>
              <a:defRPr sz="1950" b="1"/>
            </a:lvl2pPr>
            <a:lvl3pPr marL="891563" indent="0">
              <a:buNone/>
              <a:defRPr sz="1755" b="1"/>
            </a:lvl3pPr>
            <a:lvl4pPr marL="1337344" indent="0">
              <a:buNone/>
              <a:defRPr sz="1560" b="1"/>
            </a:lvl4pPr>
            <a:lvl5pPr marL="1783126" indent="0">
              <a:buNone/>
              <a:defRPr sz="1560" b="1"/>
            </a:lvl5pPr>
            <a:lvl6pPr marL="2228907" indent="0">
              <a:buNone/>
              <a:defRPr sz="1560" b="1"/>
            </a:lvl6pPr>
            <a:lvl7pPr marL="2674688" indent="0">
              <a:buNone/>
              <a:defRPr sz="1560" b="1"/>
            </a:lvl7pPr>
            <a:lvl8pPr marL="3120470" indent="0">
              <a:buNone/>
              <a:defRPr sz="1560" b="1"/>
            </a:lvl8pPr>
            <a:lvl9pPr marL="3566251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7" y="2319870"/>
            <a:ext cx="5748302" cy="4214707"/>
          </a:xfr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056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84581"/>
            <a:ext cx="11704320" cy="8924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1598513"/>
            <a:ext cx="11704320" cy="35337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767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8445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903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6" y="291253"/>
            <a:ext cx="4278490" cy="1239520"/>
          </a:xfr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7" y="291269"/>
            <a:ext cx="7270044" cy="6243321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6" y="1530780"/>
            <a:ext cx="4278490" cy="5003801"/>
          </a:xfrm>
        </p:spPr>
        <p:txBody>
          <a:bodyPr/>
          <a:lstStyle>
            <a:lvl1pPr marL="0" indent="0">
              <a:buNone/>
              <a:defRPr sz="1365"/>
            </a:lvl1pPr>
            <a:lvl2pPr marL="445781" indent="0">
              <a:buNone/>
              <a:defRPr sz="1170"/>
            </a:lvl2pPr>
            <a:lvl3pPr marL="891563" indent="0">
              <a:buNone/>
              <a:defRPr sz="975"/>
            </a:lvl3pPr>
            <a:lvl4pPr marL="1337344" indent="0">
              <a:buNone/>
              <a:defRPr sz="878"/>
            </a:lvl4pPr>
            <a:lvl5pPr marL="1783126" indent="0">
              <a:buNone/>
              <a:defRPr sz="878"/>
            </a:lvl5pPr>
            <a:lvl6pPr marL="2228907" indent="0">
              <a:buNone/>
              <a:defRPr sz="878"/>
            </a:lvl6pPr>
            <a:lvl7pPr marL="2674688" indent="0">
              <a:buNone/>
              <a:defRPr sz="878"/>
            </a:lvl7pPr>
            <a:lvl8pPr marL="3120470" indent="0">
              <a:buNone/>
              <a:defRPr sz="878"/>
            </a:lvl8pPr>
            <a:lvl9pPr marL="3566251" indent="0">
              <a:buNone/>
              <a:defRPr sz="8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960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1" y="5120643"/>
            <a:ext cx="7802880" cy="604521"/>
          </a:xfr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1" y="653627"/>
            <a:ext cx="7802880" cy="4389120"/>
          </a:xfrm>
        </p:spPr>
        <p:txBody>
          <a:bodyPr/>
          <a:lstStyle>
            <a:lvl1pPr marL="0" indent="0">
              <a:buNone/>
              <a:defRPr sz="3120"/>
            </a:lvl1pPr>
            <a:lvl2pPr marL="445781" indent="0">
              <a:buNone/>
              <a:defRPr sz="2730"/>
            </a:lvl2pPr>
            <a:lvl3pPr marL="891563" indent="0">
              <a:buNone/>
              <a:defRPr sz="2340"/>
            </a:lvl3pPr>
            <a:lvl4pPr marL="1337344" indent="0">
              <a:buNone/>
              <a:defRPr sz="1950"/>
            </a:lvl4pPr>
            <a:lvl5pPr marL="1783126" indent="0">
              <a:buNone/>
              <a:defRPr sz="1950"/>
            </a:lvl5pPr>
            <a:lvl6pPr marL="2228907" indent="0">
              <a:buNone/>
              <a:defRPr sz="1950"/>
            </a:lvl6pPr>
            <a:lvl7pPr marL="2674688" indent="0">
              <a:buNone/>
              <a:defRPr sz="1950"/>
            </a:lvl7pPr>
            <a:lvl8pPr marL="3120470" indent="0">
              <a:buNone/>
              <a:defRPr sz="1950"/>
            </a:lvl8pPr>
            <a:lvl9pPr marL="3566251" indent="0">
              <a:buNone/>
              <a:defRPr sz="195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1" y="5725164"/>
            <a:ext cx="7802880" cy="858519"/>
          </a:xfrm>
        </p:spPr>
        <p:txBody>
          <a:bodyPr/>
          <a:lstStyle>
            <a:lvl1pPr marL="0" indent="0">
              <a:buNone/>
              <a:defRPr sz="1365"/>
            </a:lvl1pPr>
            <a:lvl2pPr marL="445781" indent="0">
              <a:buNone/>
              <a:defRPr sz="1170"/>
            </a:lvl2pPr>
            <a:lvl3pPr marL="891563" indent="0">
              <a:buNone/>
              <a:defRPr sz="975"/>
            </a:lvl3pPr>
            <a:lvl4pPr marL="1337344" indent="0">
              <a:buNone/>
              <a:defRPr sz="878"/>
            </a:lvl4pPr>
            <a:lvl5pPr marL="1783126" indent="0">
              <a:buNone/>
              <a:defRPr sz="878"/>
            </a:lvl5pPr>
            <a:lvl6pPr marL="2228907" indent="0">
              <a:buNone/>
              <a:defRPr sz="878"/>
            </a:lvl6pPr>
            <a:lvl7pPr marL="2674688" indent="0">
              <a:buNone/>
              <a:defRPr sz="878"/>
            </a:lvl7pPr>
            <a:lvl8pPr marL="3120470" indent="0">
              <a:buNone/>
              <a:defRPr sz="878"/>
            </a:lvl8pPr>
            <a:lvl9pPr marL="3566251" indent="0">
              <a:buNone/>
              <a:defRPr sz="8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7369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653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571307" y="292963"/>
            <a:ext cx="390144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988" y="292963"/>
            <a:ext cx="11487573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981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4700698"/>
            <a:ext cx="11054080" cy="1452880"/>
          </a:xfrm>
          <a:prstGeom prst="rect">
            <a:avLst/>
          </a:prstGeo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3100495"/>
            <a:ext cx="11054080" cy="16001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445781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2pPr>
            <a:lvl3pPr marL="891563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3pPr>
            <a:lvl4pPr marL="1337344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4pPr>
            <a:lvl5pPr marL="1783126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5pPr>
            <a:lvl6pPr marL="2228907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6pPr>
            <a:lvl7pPr marL="2674688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7pPr>
            <a:lvl8pPr marL="312047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8pPr>
            <a:lvl9pPr marL="3566251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3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509699"/>
            <a:ext cx="11704320" cy="8924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988" y="1706885"/>
            <a:ext cx="7694507" cy="4827694"/>
          </a:xfrm>
          <a:prstGeom prst="rect">
            <a:avLst/>
          </a:prstGeo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78241" y="1706885"/>
            <a:ext cx="7694507" cy="4827694"/>
          </a:xfrm>
          <a:prstGeom prst="rect">
            <a:avLst/>
          </a:prstGeo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37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292947"/>
            <a:ext cx="11704320" cy="1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2" y="1637457"/>
            <a:ext cx="5746045" cy="6824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40" b="1"/>
            </a:lvl1pPr>
            <a:lvl2pPr marL="445781" indent="0">
              <a:buNone/>
              <a:defRPr sz="1950" b="1"/>
            </a:lvl2pPr>
            <a:lvl3pPr marL="891563" indent="0">
              <a:buNone/>
              <a:defRPr sz="1755" b="1"/>
            </a:lvl3pPr>
            <a:lvl4pPr marL="1337344" indent="0">
              <a:buNone/>
              <a:defRPr sz="1560" b="1"/>
            </a:lvl4pPr>
            <a:lvl5pPr marL="1783126" indent="0">
              <a:buNone/>
              <a:defRPr sz="1560" b="1"/>
            </a:lvl5pPr>
            <a:lvl6pPr marL="2228907" indent="0">
              <a:buNone/>
              <a:defRPr sz="1560" b="1"/>
            </a:lvl6pPr>
            <a:lvl7pPr marL="2674688" indent="0">
              <a:buNone/>
              <a:defRPr sz="1560" b="1"/>
            </a:lvl7pPr>
            <a:lvl8pPr marL="3120470" indent="0">
              <a:buNone/>
              <a:defRPr sz="1560" b="1"/>
            </a:lvl8pPr>
            <a:lvl9pPr marL="3566251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2" y="2319870"/>
            <a:ext cx="5746045" cy="4214707"/>
          </a:xfrm>
          <a:prstGeom prst="rect">
            <a:avLst/>
          </a:prstGeo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3" y="1637457"/>
            <a:ext cx="5748302" cy="6824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40" b="1"/>
            </a:lvl1pPr>
            <a:lvl2pPr marL="445781" indent="0">
              <a:buNone/>
              <a:defRPr sz="1950" b="1"/>
            </a:lvl2pPr>
            <a:lvl3pPr marL="891563" indent="0">
              <a:buNone/>
              <a:defRPr sz="1755" b="1"/>
            </a:lvl3pPr>
            <a:lvl4pPr marL="1337344" indent="0">
              <a:buNone/>
              <a:defRPr sz="1560" b="1"/>
            </a:lvl4pPr>
            <a:lvl5pPr marL="1783126" indent="0">
              <a:buNone/>
              <a:defRPr sz="1560" b="1"/>
            </a:lvl5pPr>
            <a:lvl6pPr marL="2228907" indent="0">
              <a:buNone/>
              <a:defRPr sz="1560" b="1"/>
            </a:lvl6pPr>
            <a:lvl7pPr marL="2674688" indent="0">
              <a:buNone/>
              <a:defRPr sz="1560" b="1"/>
            </a:lvl7pPr>
            <a:lvl8pPr marL="3120470" indent="0">
              <a:buNone/>
              <a:defRPr sz="1560" b="1"/>
            </a:lvl8pPr>
            <a:lvl9pPr marL="3566251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3" y="2319870"/>
            <a:ext cx="5748302" cy="4214707"/>
          </a:xfrm>
          <a:prstGeom prst="rect">
            <a:avLst/>
          </a:prstGeo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56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84581"/>
            <a:ext cx="11704320" cy="8924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844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90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055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84581"/>
            <a:ext cx="11704320" cy="8924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422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3113400" cy="7315200"/>
            <a:chOff x="0" y="0"/>
            <a:chExt cx="12199215" cy="6858000"/>
          </a:xfrm>
        </p:grpSpPr>
        <p:sp>
          <p:nvSpPr>
            <p:cNvPr id="8" name="Frame 7"/>
            <p:cNvSpPr/>
            <p:nvPr userDrawn="1"/>
          </p:nvSpPr>
          <p:spPr>
            <a:xfrm>
              <a:off x="0" y="0"/>
              <a:ext cx="12199215" cy="6858000"/>
            </a:xfrm>
            <a:prstGeom prst="frame">
              <a:avLst>
                <a:gd name="adj1" fmla="val 3142"/>
              </a:avLst>
            </a:prstGeom>
            <a:solidFill>
              <a:srgbClr val="80008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55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Rounded Rectangle 9"/>
            <p:cNvSpPr/>
            <p:nvPr userDrawn="1"/>
          </p:nvSpPr>
          <p:spPr>
            <a:xfrm>
              <a:off x="219804" y="173042"/>
              <a:ext cx="11743203" cy="6454126"/>
            </a:xfrm>
            <a:prstGeom prst="roundRect">
              <a:avLst>
                <a:gd name="adj" fmla="val 0"/>
              </a:avLst>
            </a:prstGeom>
            <a:noFill/>
            <a:ln w="38100">
              <a:solidFill>
                <a:schemeClr val="bg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55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830517" y="184578"/>
            <a:ext cx="1028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D78F183-8473-4A3A-BA05-A5A33C67BCBB}" type="datetime3">
              <a:rPr lang="en-US" sz="1200" b="1" smtClean="0">
                <a:solidFill>
                  <a:srgbClr val="007A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June 2020</a:t>
            </a:fld>
            <a:endParaRPr lang="en-US" sz="1365" b="1" dirty="0">
              <a:solidFill>
                <a:srgbClr val="007A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222600" y="7087914"/>
            <a:ext cx="85596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1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Palash</a:t>
            </a:r>
            <a:r>
              <a:rPr lang="en-US" sz="10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baseline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Mazumder</a:t>
            </a:r>
            <a:r>
              <a:rPr lang="en-US" sz="10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b="1" baseline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B.Sc</a:t>
            </a:r>
            <a:r>
              <a:rPr lang="en-US" sz="10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Engr.(Textile), </a:t>
            </a:r>
            <a:r>
              <a:rPr lang="en-US" sz="1000" b="1" baseline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M.Sc</a:t>
            </a:r>
            <a:r>
              <a:rPr lang="en-US" sz="10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(CSE), </a:t>
            </a:r>
            <a:r>
              <a:rPr lang="en-US" sz="1000" b="1" baseline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M.Ed</a:t>
            </a:r>
            <a:r>
              <a:rPr lang="en-US" sz="10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* National Best Teacher(Technical), National Teacher’s Week-2017 &amp; 2019</a:t>
            </a:r>
            <a:endParaRPr lang="en-US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2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84" r:id="rId8"/>
    <p:sldLayoutId id="2147483685" r:id="rId9"/>
    <p:sldLayoutId id="2147483686" r:id="rId10"/>
    <p:sldLayoutId id="2147483668" r:id="rId11"/>
    <p:sldLayoutId id="2147483669" r:id="rId12"/>
    <p:sldLayoutId id="2147483670" r:id="rId13"/>
    <p:sldLayoutId id="2147483671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891563" rtl="0" eaLnBrk="1" latinLnBrk="0" hangingPunct="1"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4337" indent="-334337" algn="l" defTabSz="891563" rtl="0" eaLnBrk="1" latinLnBrk="0" hangingPunct="1">
        <a:spcBef>
          <a:spcPct val="20000"/>
        </a:spcBef>
        <a:buFont typeface="Arial" pitchFamily="34" charset="0"/>
        <a:buChar char="•"/>
        <a:defRPr sz="3120" kern="1200">
          <a:solidFill>
            <a:schemeClr val="tx1"/>
          </a:solidFill>
          <a:latin typeface="+mn-lt"/>
          <a:ea typeface="+mn-ea"/>
          <a:cs typeface="+mn-cs"/>
        </a:defRPr>
      </a:lvl1pPr>
      <a:lvl2pPr marL="724394" indent="-278613" algn="l" defTabSz="891563" rtl="0" eaLnBrk="1" latinLnBrk="0" hangingPunct="1">
        <a:spcBef>
          <a:spcPct val="20000"/>
        </a:spcBef>
        <a:buFont typeface="Arial" pitchFamily="34" charset="0"/>
        <a:buChar char="–"/>
        <a:defRPr sz="273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53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3pPr>
      <a:lvl4pPr marL="1560234" indent="-222890" algn="l" defTabSz="891563" rtl="0" eaLnBrk="1" latinLnBrk="0" hangingPunct="1">
        <a:spcBef>
          <a:spcPct val="20000"/>
        </a:spcBef>
        <a:buFont typeface="Arial" pitchFamily="34" charset="0"/>
        <a:buChar char="–"/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006016" indent="-222890" algn="l" defTabSz="891563" rtl="0" eaLnBrk="1" latinLnBrk="0" hangingPunct="1">
        <a:spcBef>
          <a:spcPct val="20000"/>
        </a:spcBef>
        <a:buFont typeface="Arial" pitchFamily="34" charset="0"/>
        <a:buChar char="»"/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51797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897578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343360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789141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81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63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44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126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907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88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470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251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292947"/>
            <a:ext cx="1170432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1706887"/>
            <a:ext cx="11704320" cy="482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6780121"/>
            <a:ext cx="3034453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308" y="6780121"/>
            <a:ext cx="4118187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108" y="6780121"/>
            <a:ext cx="3034453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2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891563" rtl="0" eaLnBrk="1" latinLnBrk="0" hangingPunct="1"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4337" indent="-334337" algn="l" defTabSz="891563" rtl="0" eaLnBrk="1" latinLnBrk="0" hangingPunct="1">
        <a:spcBef>
          <a:spcPct val="20000"/>
        </a:spcBef>
        <a:buFont typeface="Arial" pitchFamily="34" charset="0"/>
        <a:buChar char="•"/>
        <a:defRPr sz="3120" kern="1200">
          <a:solidFill>
            <a:schemeClr val="tx1"/>
          </a:solidFill>
          <a:latin typeface="+mn-lt"/>
          <a:ea typeface="+mn-ea"/>
          <a:cs typeface="+mn-cs"/>
        </a:defRPr>
      </a:lvl1pPr>
      <a:lvl2pPr marL="724394" indent="-278613" algn="l" defTabSz="891563" rtl="0" eaLnBrk="1" latinLnBrk="0" hangingPunct="1">
        <a:spcBef>
          <a:spcPct val="20000"/>
        </a:spcBef>
        <a:buFont typeface="Arial" pitchFamily="34" charset="0"/>
        <a:buChar char="–"/>
        <a:defRPr sz="273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53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3pPr>
      <a:lvl4pPr marL="1560234" indent="-222890" algn="l" defTabSz="891563" rtl="0" eaLnBrk="1" latinLnBrk="0" hangingPunct="1">
        <a:spcBef>
          <a:spcPct val="20000"/>
        </a:spcBef>
        <a:buFont typeface="Arial" pitchFamily="34" charset="0"/>
        <a:buChar char="–"/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006016" indent="-222890" algn="l" defTabSz="891563" rtl="0" eaLnBrk="1" latinLnBrk="0" hangingPunct="1">
        <a:spcBef>
          <a:spcPct val="20000"/>
        </a:spcBef>
        <a:buFont typeface="Arial" pitchFamily="34" charset="0"/>
        <a:buChar char="»"/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51797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897578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343360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789141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81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63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44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126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907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88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470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251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YpcJa92eq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64699" y="593419"/>
            <a:ext cx="5495121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BD" sz="36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</a:t>
            </a:r>
            <a:r>
              <a:rPr lang="en-US" sz="3600" b="1" dirty="0" err="1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36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BD" sz="36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72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en-US" sz="72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  </a:t>
            </a:r>
            <a:endParaRPr lang="en-US" sz="3200" b="1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" y="270254"/>
            <a:ext cx="2072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নং-1২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28681" y="2498725"/>
            <a:ext cx="6167156" cy="442912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6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Related image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9" t="11474" r="17251" b="21522"/>
          <a:stretch/>
        </p:blipFill>
        <p:spPr bwMode="auto">
          <a:xfrm>
            <a:off x="2981962" y="1625394"/>
            <a:ext cx="5852159" cy="5110686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2" name="Rectangle 11"/>
          <p:cNvSpPr/>
          <p:nvPr/>
        </p:nvSpPr>
        <p:spPr>
          <a:xfrm>
            <a:off x="3482515" y="2813574"/>
            <a:ext cx="4832809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457212" indent="-457212">
              <a:buFont typeface="Wingdings" panose="05000000000000000000" pitchFamily="2" charset="2"/>
              <a:buChar char="@"/>
            </a:pP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ইজার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প্যান্টের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নামগুলো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ln w="5080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821709" y="403669"/>
            <a:ext cx="2751140" cy="914541"/>
            <a:chOff x="4965006" y="463185"/>
            <a:chExt cx="2821681" cy="937991"/>
          </a:xfrm>
        </p:grpSpPr>
        <p:sp>
          <p:nvSpPr>
            <p:cNvPr id="13" name="TextBox 12"/>
            <p:cNvSpPr txBox="1"/>
            <p:nvPr/>
          </p:nvSpPr>
          <p:spPr>
            <a:xfrm>
              <a:off x="5053340" y="475479"/>
              <a:ext cx="2686050" cy="92569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265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bn-IN" sz="5265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কাজ</a:t>
              </a:r>
              <a:endParaRPr lang="en-US" sz="526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4965006" y="463185"/>
              <a:ext cx="2821681" cy="864481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55"/>
            </a:p>
          </p:txBody>
        </p:sp>
      </p:grpSp>
      <p:sp>
        <p:nvSpPr>
          <p:cNvPr id="4" name="Rounded Rectangle 3"/>
          <p:cNvSpPr/>
          <p:nvPr/>
        </p:nvSpPr>
        <p:spPr>
          <a:xfrm flipH="1">
            <a:off x="9150641" y="1318210"/>
            <a:ext cx="2896584" cy="339676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55"/>
          </a:p>
        </p:txBody>
      </p:sp>
      <p:sp>
        <p:nvSpPr>
          <p:cNvPr id="8" name="TextBox 7"/>
          <p:cNvSpPr txBox="1"/>
          <p:nvPr/>
        </p:nvSpPr>
        <p:spPr>
          <a:xfrm>
            <a:off x="9917142" y="301883"/>
            <a:ext cx="2042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: ৩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122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10203"/>
              </p:ext>
            </p:extLst>
          </p:nvPr>
        </p:nvGraphicFramePr>
        <p:xfrm>
          <a:off x="428624" y="1385117"/>
          <a:ext cx="11722736" cy="548700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117216"/>
                <a:gridCol w="5252720"/>
                <a:gridCol w="3352800"/>
              </a:tblGrid>
              <a:tr h="718003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বাম</a:t>
                      </a:r>
                      <a:r>
                        <a:rPr lang="en-US" sz="2400" b="1" dirty="0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পাশের</a:t>
                      </a:r>
                      <a:r>
                        <a:rPr lang="en-US" sz="2400" b="1" baseline="0" dirty="0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অংশ</a:t>
                      </a:r>
                      <a:endParaRPr lang="en-US" sz="2400" b="1" dirty="0">
                        <a:solidFill>
                          <a:srgbClr val="80008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02B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ডান</a:t>
                      </a:r>
                      <a:r>
                        <a:rPr lang="en-US" sz="2400" b="1" baseline="0" dirty="0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পাশের</a:t>
                      </a:r>
                      <a:r>
                        <a:rPr lang="en-US" sz="2400" b="1" baseline="0" dirty="0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অংশ</a:t>
                      </a:r>
                      <a:endParaRPr lang="en-US" sz="2400" b="1" dirty="0">
                        <a:solidFill>
                          <a:srgbClr val="80008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918947">
                <a:tc>
                  <a:txBody>
                    <a:bodyPr/>
                    <a:lstStyle/>
                    <a:p>
                      <a:pPr algn="l"/>
                      <a:r>
                        <a:rPr lang="en-US" sz="2400" b="1" baseline="0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সামনে</a:t>
                      </a:r>
                      <a:r>
                        <a:rPr lang="en-US" sz="2400" b="1" baseline="0" dirty="0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400" b="1" baseline="0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পিছনের</a:t>
                      </a:r>
                      <a:r>
                        <a:rPr lang="en-US" sz="2400" b="1" baseline="0" dirty="0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অংশের</a:t>
                      </a:r>
                      <a:r>
                        <a:rPr lang="en-US" sz="2400" b="1" baseline="0" dirty="0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সংযুক্তি</a:t>
                      </a:r>
                      <a:r>
                        <a:rPr lang="en-US" sz="2400" b="1" baseline="0" dirty="0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সেলাই</a:t>
                      </a:r>
                      <a:endParaRPr lang="en-US" sz="2400" b="1" baseline="0" dirty="0" smtClean="0">
                        <a:solidFill>
                          <a:srgbClr val="80008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0" dirty="0" smtClean="0">
                        <a:solidFill>
                          <a:srgbClr val="00642D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8915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সামনে</a:t>
                      </a:r>
                      <a:r>
                        <a:rPr lang="en-US" sz="2400" b="1" baseline="0" dirty="0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400" b="1" baseline="0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পিছনের</a:t>
                      </a:r>
                      <a:r>
                        <a:rPr lang="en-US" sz="2400" b="1" baseline="0" dirty="0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অংশের</a:t>
                      </a:r>
                      <a:r>
                        <a:rPr lang="en-US" sz="2400" b="1" baseline="0" dirty="0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সংযুক্তি</a:t>
                      </a:r>
                      <a:r>
                        <a:rPr lang="en-US" sz="2400" b="1" baseline="0" dirty="0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সেলাই</a:t>
                      </a:r>
                      <a:endParaRPr lang="en-US" sz="2400" b="1" baseline="0" dirty="0" smtClean="0">
                        <a:solidFill>
                          <a:srgbClr val="80008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39197">
                <a:tc>
                  <a:txBody>
                    <a:bodyPr/>
                    <a:lstStyle/>
                    <a:p>
                      <a:pPr algn="l"/>
                      <a:r>
                        <a:rPr lang="en-US" sz="2400" b="1" baseline="0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নিচের</a:t>
                      </a:r>
                      <a:r>
                        <a:rPr lang="en-US" sz="2400" b="1" baseline="0" dirty="0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হেম</a:t>
                      </a:r>
                      <a:r>
                        <a:rPr lang="en-US" sz="2400" b="1" baseline="0" dirty="0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সেলাই</a:t>
                      </a:r>
                      <a:r>
                        <a:rPr lang="en-US" sz="2400" b="1" baseline="0" dirty="0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ভাঁজ</a:t>
                      </a:r>
                      <a:endParaRPr lang="en-US" sz="2400" b="1" baseline="0" dirty="0" smtClean="0">
                        <a:solidFill>
                          <a:srgbClr val="80008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02B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8915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নিচের</a:t>
                      </a:r>
                      <a:r>
                        <a:rPr lang="en-US" sz="2400" b="1" baseline="0" dirty="0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হেম</a:t>
                      </a:r>
                      <a:r>
                        <a:rPr lang="en-US" sz="2400" b="1" baseline="0" dirty="0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সেলাই</a:t>
                      </a:r>
                      <a:r>
                        <a:rPr lang="en-US" sz="2400" b="1" baseline="0" dirty="0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ভাঁজ</a:t>
                      </a:r>
                      <a:endParaRPr lang="en-US" sz="2400" b="1" baseline="0" dirty="0" smtClean="0">
                        <a:solidFill>
                          <a:srgbClr val="80008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91971">
                <a:tc>
                  <a:txBody>
                    <a:bodyPr/>
                    <a:lstStyle/>
                    <a:p>
                      <a:pPr algn="l"/>
                      <a:r>
                        <a:rPr lang="en-US" sz="2400" b="1" baseline="0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নিচের</a:t>
                      </a:r>
                      <a:r>
                        <a:rPr lang="en-US" sz="2400" b="1" baseline="0" dirty="0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হেম</a:t>
                      </a:r>
                      <a:r>
                        <a:rPr lang="en-US" sz="2400" b="1" baseline="0" dirty="0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সেলাই</a:t>
                      </a:r>
                      <a:endParaRPr lang="en-US" sz="2400" b="1" baseline="0" dirty="0" smtClean="0">
                        <a:solidFill>
                          <a:srgbClr val="80008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02B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8915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নিচের</a:t>
                      </a:r>
                      <a:r>
                        <a:rPr lang="en-US" sz="2400" b="1" baseline="0" dirty="0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হেম</a:t>
                      </a:r>
                      <a:r>
                        <a:rPr lang="en-US" sz="2400" b="1" baseline="0" dirty="0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সেলাই</a:t>
                      </a:r>
                      <a:endParaRPr lang="en-US" sz="2400" b="1" baseline="0" dirty="0" smtClean="0">
                        <a:solidFill>
                          <a:srgbClr val="80008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92491">
                <a:tc>
                  <a:txBody>
                    <a:bodyPr/>
                    <a:lstStyle/>
                    <a:p>
                      <a:pPr marL="0" marR="0" indent="0" algn="l" defTabSz="8915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baseline="0" dirty="0" smtClean="0">
                        <a:solidFill>
                          <a:srgbClr val="80008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বাম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ডান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পার্ট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একত্রে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ফ্রন্ট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রাইজ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সেলাই</a:t>
                      </a:r>
                      <a:endParaRPr lang="en-US" sz="2400" b="1" dirty="0">
                        <a:solidFill>
                          <a:srgbClr val="00602B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8915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80008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37474">
                <a:tc>
                  <a:txBody>
                    <a:bodyPr/>
                    <a:lstStyle/>
                    <a:p>
                      <a:pPr marL="0" marR="0" indent="0" algn="l" defTabSz="8915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baseline="0" dirty="0" smtClean="0">
                        <a:solidFill>
                          <a:srgbClr val="80008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বাম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ডান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পার্ট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একত্রে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ব্যাক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রাইজ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সেলাই</a:t>
                      </a:r>
                      <a:endParaRPr lang="en-US" sz="2400" b="1" dirty="0">
                        <a:solidFill>
                          <a:srgbClr val="00602B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510526">
                <a:tc>
                  <a:txBody>
                    <a:bodyPr/>
                    <a:lstStyle/>
                    <a:p>
                      <a:pPr marL="0" marR="0" indent="0" algn="l" defTabSz="8915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baseline="0" dirty="0" smtClean="0">
                        <a:solidFill>
                          <a:srgbClr val="80008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কোমরের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অংশে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ইলাস্টিক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লাগানো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উপযোগী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করণ</a:t>
                      </a:r>
                      <a:endParaRPr lang="en-US" sz="2400" b="1" dirty="0">
                        <a:solidFill>
                          <a:srgbClr val="00602B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539197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কোমরের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অংশে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ইলাস্টিক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সহ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সেলাই</a:t>
                      </a:r>
                      <a:endParaRPr lang="en-US" sz="2400" b="1" dirty="0">
                        <a:solidFill>
                          <a:srgbClr val="00602B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539197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8915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ইনসিম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ক্রসসিম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সেলাই</a:t>
                      </a:r>
                      <a:endParaRPr lang="en-US" sz="2400" b="1" dirty="0" smtClean="0">
                        <a:solidFill>
                          <a:srgbClr val="00602B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051390" y="219139"/>
            <a:ext cx="3741364" cy="58477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ইজার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প্যান্ট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ফ্লো-চার্ট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1" name="Group 120"/>
          <p:cNvGrpSpPr/>
          <p:nvPr/>
        </p:nvGrpSpPr>
        <p:grpSpPr>
          <a:xfrm>
            <a:off x="1132236" y="815915"/>
            <a:ext cx="9579672" cy="5617206"/>
            <a:chOff x="1795695" y="744254"/>
            <a:chExt cx="8028390" cy="5285170"/>
          </a:xfrm>
        </p:grpSpPr>
        <p:cxnSp>
          <p:nvCxnSpPr>
            <p:cNvPr id="26" name="Straight Arrow Connector 25"/>
            <p:cNvCxnSpPr/>
            <p:nvPr/>
          </p:nvCxnSpPr>
          <p:spPr>
            <a:xfrm flipH="1">
              <a:off x="5908668" y="4782440"/>
              <a:ext cx="7970" cy="24938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5908668" y="4241608"/>
              <a:ext cx="7970" cy="24938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>
              <a:off x="5889691" y="5250056"/>
              <a:ext cx="7970" cy="24938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>
              <a:off x="5889691" y="5780043"/>
              <a:ext cx="7970" cy="24938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18" name="Group 117"/>
            <p:cNvGrpSpPr/>
            <p:nvPr/>
          </p:nvGrpSpPr>
          <p:grpSpPr>
            <a:xfrm>
              <a:off x="1814517" y="1105383"/>
              <a:ext cx="8009568" cy="279472"/>
              <a:chOff x="1814517" y="1105383"/>
              <a:chExt cx="8009568" cy="279472"/>
            </a:xfrm>
          </p:grpSpPr>
          <p:cxnSp>
            <p:nvCxnSpPr>
              <p:cNvPr id="17" name="Straight Arrow Connector 16"/>
              <p:cNvCxnSpPr/>
              <p:nvPr/>
            </p:nvCxnSpPr>
            <p:spPr>
              <a:xfrm flipH="1">
                <a:off x="9813456" y="1136306"/>
                <a:ext cx="10629" cy="22943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1832366" y="1129858"/>
                <a:ext cx="7981090" cy="19245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 flipH="1">
                <a:off x="1814517" y="1105383"/>
                <a:ext cx="3811" cy="27947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73" name="Straight Arrow Connector 72"/>
            <p:cNvCxnSpPr/>
            <p:nvPr/>
          </p:nvCxnSpPr>
          <p:spPr>
            <a:xfrm flipH="1">
              <a:off x="1832366" y="1719338"/>
              <a:ext cx="2" cy="24938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Elbow Connector 81"/>
            <p:cNvCxnSpPr/>
            <p:nvPr/>
          </p:nvCxnSpPr>
          <p:spPr>
            <a:xfrm rot="10800000" flipV="1">
              <a:off x="7963823" y="3722776"/>
              <a:ext cx="1837794" cy="311425"/>
            </a:xfrm>
            <a:prstGeom prst="bentConnector3">
              <a:avLst>
                <a:gd name="adj1" fmla="val 61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>
              <a:off x="5934696" y="744254"/>
              <a:ext cx="0" cy="33014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>
              <a:off x="1832366" y="3168699"/>
              <a:ext cx="10629" cy="22943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 flipH="1">
              <a:off x="1821736" y="2661103"/>
              <a:ext cx="10630" cy="22943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" name="Elbow Connector 2"/>
            <p:cNvCxnSpPr/>
            <p:nvPr/>
          </p:nvCxnSpPr>
          <p:spPr>
            <a:xfrm>
              <a:off x="1795695" y="3722777"/>
              <a:ext cx="2359788" cy="311425"/>
            </a:xfrm>
            <a:prstGeom prst="bentConnector3">
              <a:avLst>
                <a:gd name="adj1" fmla="val 930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3" name="Straight Arrow Connector 42"/>
          <p:cNvCxnSpPr/>
          <p:nvPr/>
        </p:nvCxnSpPr>
        <p:spPr>
          <a:xfrm flipH="1">
            <a:off x="10680239" y="1873219"/>
            <a:ext cx="12590" cy="2268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10672509" y="2862320"/>
            <a:ext cx="12590" cy="2268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10657512" y="3397680"/>
            <a:ext cx="12590" cy="2268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446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2525" y="1104900"/>
            <a:ext cx="10687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শিক্ষার্থীবৃন্দ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ইজার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প্যান্ট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সেলাই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2525" y="2495550"/>
            <a:ext cx="1043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Link: </a:t>
            </a:r>
            <a:r>
              <a:rPr lang="en-US" sz="2800" u="sng" dirty="0">
                <a:hlinkClick r:id="rId3"/>
              </a:rPr>
              <a:t>https://www.youtube.com/watch?v=0YpcJa92eqg</a:t>
            </a:r>
            <a:endParaRPr lang="en-US" sz="2800" dirty="0">
              <a:ln w="0"/>
              <a:solidFill>
                <a:srgbClr val="041BC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568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Related image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9" t="12545" r="17251" b="19994"/>
          <a:stretch/>
        </p:blipFill>
        <p:spPr bwMode="auto">
          <a:xfrm>
            <a:off x="4340834" y="1473907"/>
            <a:ext cx="6284668" cy="5353613"/>
          </a:xfrm>
          <a:prstGeom prst="rect">
            <a:avLst/>
          </a:prstGeom>
          <a:noFill/>
          <a:ln>
            <a:noFill/>
          </a:ln>
          <a:effectLst/>
          <a:extLst/>
        </p:spPr>
      </p:pic>
      <p:grpSp>
        <p:nvGrpSpPr>
          <p:cNvPr id="3" name="Group 2"/>
          <p:cNvGrpSpPr/>
          <p:nvPr/>
        </p:nvGrpSpPr>
        <p:grpSpPr>
          <a:xfrm>
            <a:off x="5229609" y="399347"/>
            <a:ext cx="3335588" cy="935445"/>
            <a:chOff x="4965006" y="463185"/>
            <a:chExt cx="2821682" cy="959432"/>
          </a:xfrm>
        </p:grpSpPr>
        <p:sp>
          <p:nvSpPr>
            <p:cNvPr id="13" name="TextBox 12"/>
            <p:cNvSpPr txBox="1"/>
            <p:nvPr/>
          </p:nvSpPr>
          <p:spPr>
            <a:xfrm>
              <a:off x="5100638" y="475479"/>
              <a:ext cx="2686050" cy="947138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5401" b="1" dirty="0" err="1">
                  <a:ln w="5080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দলগত</a:t>
              </a:r>
              <a:r>
                <a:rPr lang="bn-IN" sz="5401" b="1" dirty="0">
                  <a:ln w="5080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কাজ</a:t>
              </a:r>
              <a:endParaRPr lang="en-US" sz="5401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4965006" y="463185"/>
              <a:ext cx="2821681" cy="864481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5" t="14218" b="11448"/>
          <a:stretch/>
        </p:blipFill>
        <p:spPr>
          <a:xfrm>
            <a:off x="1054856" y="470324"/>
            <a:ext cx="2962595" cy="2276380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 cap="sq">
            <a:noFill/>
            <a:prstDash val="solid"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970047" lon="20996121" rev="64658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4819649" y="2454316"/>
            <a:ext cx="5248275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@"/>
            </a:pPr>
            <a:r>
              <a:rPr lang="en-US" sz="3600" dirty="0" err="1" smtClean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ইজার</a:t>
            </a:r>
            <a:r>
              <a:rPr lang="en-US" sz="3600" dirty="0" smtClean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প্যান্ট</a:t>
            </a:r>
            <a:r>
              <a:rPr lang="en-US" sz="3600" dirty="0" smtClean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সেলাইয়ের</a:t>
            </a:r>
            <a:r>
              <a:rPr lang="en-US" sz="3600" dirty="0" smtClean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ধারাবাহিক</a:t>
            </a:r>
            <a:r>
              <a:rPr lang="en-US" sz="36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36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bn-IN" sz="36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কর।</a:t>
            </a:r>
            <a:endParaRPr lang="en-US" sz="3600" dirty="0">
              <a:ln w="0"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17142" y="301883"/>
            <a:ext cx="2042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: ৫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479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8566" y="2051953"/>
            <a:ext cx="5687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2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BD" sz="312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12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2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12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ইজার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প্যান্টের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57161" y="2771006"/>
            <a:ext cx="17854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62135" y="4171793"/>
            <a:ext cx="8075194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32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sz="32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ইজার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প্যান্টে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সর্বশেষ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অংশে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3120" b="1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58407" y="4781323"/>
            <a:ext cx="33660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বাম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অংশে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60475" y="5375686"/>
            <a:ext cx="29257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বটম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অংশে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94706" y="5375683"/>
            <a:ext cx="45101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ইলাস্টিকসহ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কোমরের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অংশে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94708" y="2740416"/>
            <a:ext cx="1679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94706" y="3353773"/>
            <a:ext cx="148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87757" y="3325201"/>
            <a:ext cx="1754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94708" y="4781325"/>
            <a:ext cx="4185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ইনসিম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ক্রসসিম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02894" y="637912"/>
            <a:ext cx="1829347" cy="9234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1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8274116" y="613077"/>
            <a:ext cx="3542437" cy="1265563"/>
          </a:xfrm>
          <a:prstGeom prst="horizontalScroll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IN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ত্তর স</a:t>
            </a:r>
            <a:r>
              <a:rPr lang="bn-BD" sz="3900" b="1" dirty="0">
                <a:ln w="5080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</a:t>
            </a:r>
            <a:r>
              <a:rPr lang="bn-IN" sz="3900" b="1" dirty="0">
                <a:ln w="5080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িক</a:t>
            </a:r>
            <a:r>
              <a:rPr lang="bn-IN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হয়েছে</a:t>
            </a:r>
            <a:endParaRPr lang="en-US" sz="3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Horizontal Scroll 16"/>
          <p:cNvSpPr/>
          <p:nvPr/>
        </p:nvSpPr>
        <p:spPr>
          <a:xfrm>
            <a:off x="8274115" y="603494"/>
            <a:ext cx="3542437" cy="1265563"/>
          </a:xfrm>
          <a:prstGeom prst="horizontalScroll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চে</a:t>
            </a:r>
            <a:r>
              <a:rPr lang="en-US" sz="39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ষ্টা</a:t>
            </a:r>
            <a:r>
              <a:rPr lang="bn-IN" sz="3900" b="1" dirty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bn-IN" sz="3900" b="1" dirty="0">
                <a:ln w="5080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17142" y="301883"/>
            <a:ext cx="2042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: ২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860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6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2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3" grpId="0"/>
      <p:bldP spid="14" grpId="0"/>
      <p:bldP spid="15" grpId="0"/>
      <p:bldP spid="16" grpId="0"/>
      <p:bldP spid="2" grpId="0" animBg="1"/>
      <p:bldP spid="2" grpId="1" animBg="1"/>
      <p:bldP spid="17" grpId="0" animBg="1"/>
      <p:bldP spid="17" grpId="1" animBg="1"/>
      <p:bldP spid="17" grpId="2" animBg="1"/>
      <p:bldP spid="17" grpId="3" animBg="1"/>
      <p:bldP spid="17" grpId="4" animBg="1"/>
      <p:bldP spid="17" grpId="5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44321" y="370296"/>
            <a:ext cx="1606530" cy="812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6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6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58239" y="2084290"/>
            <a:ext cx="3289935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457200" indent="-457200">
              <a:buFont typeface="Wingdings" panose="05000000000000000000" pitchFamily="2" charset="2"/>
              <a:buChar char="@"/>
            </a:pP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ইজার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প্যান্ট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bn-IN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200" b="1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0523" y="4716149"/>
            <a:ext cx="3568700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@"/>
            </a:pP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ইজার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প্যান্টের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কোমরে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ইলাস্টিক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200" b="1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13235" y="1116520"/>
            <a:ext cx="3379942" cy="2825231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55" dirty="0"/>
          </a:p>
        </p:txBody>
      </p:sp>
      <p:sp>
        <p:nvSpPr>
          <p:cNvPr id="10" name="Rounded Rectangle 9"/>
          <p:cNvSpPr/>
          <p:nvPr/>
        </p:nvSpPr>
        <p:spPr>
          <a:xfrm>
            <a:off x="1068232" y="4229553"/>
            <a:ext cx="3393282" cy="2542851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55" dirty="0"/>
              <a:t> </a:t>
            </a:r>
            <a:endParaRPr lang="en-GB" sz="1755" dirty="0"/>
          </a:p>
        </p:txBody>
      </p:sp>
      <p:sp>
        <p:nvSpPr>
          <p:cNvPr id="7" name="TextBox 6"/>
          <p:cNvSpPr txBox="1"/>
          <p:nvPr/>
        </p:nvSpPr>
        <p:spPr>
          <a:xfrm>
            <a:off x="9917142" y="301883"/>
            <a:ext cx="2042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: ২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930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1563E-6 -3.125E-6 L 0.38183 0.00521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92" y="26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76 -0.04296 L 0.38061 -0.03776 " pathEditMode="relative" rAng="0" ptsTypes="AA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87" y="26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13677" y="5938667"/>
            <a:ext cx="9653610" cy="64633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12" indent="-457212" algn="ctr"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ইজার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প্যান্ট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সেলাইয়ের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অপারেশন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সিকুইয়েন্স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22762" y="558424"/>
            <a:ext cx="2435441" cy="81253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4680" b="1" dirty="0" err="1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68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80" b="1" dirty="0" err="1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680" b="1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606800" y="1600201"/>
            <a:ext cx="5897880" cy="384048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24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45240" y="636097"/>
            <a:ext cx="693348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n-BD" sz="4800" b="1" dirty="0">
                <a:ln w="50800"/>
                <a:solidFill>
                  <a:srgbClr val="007A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 শ্রেণিতে সবাইকে</a:t>
            </a:r>
            <a:r>
              <a:rPr lang="en-US" sz="4800" b="1" dirty="0">
                <a:ln w="50800"/>
                <a:solidFill>
                  <a:srgbClr val="007A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n w="50800"/>
                <a:solidFill>
                  <a:srgbClr val="007A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800" b="1" dirty="0">
              <a:ln w="50800"/>
              <a:solidFill>
                <a:srgbClr val="007A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58620" y="1858645"/>
            <a:ext cx="5506721" cy="5083809"/>
          </a:xfrm>
          <a:prstGeom prst="roundRect">
            <a:avLst>
              <a:gd name="adj" fmla="val 8019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CC9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endParaRPr lang="en-US" sz="3120" b="1" dirty="0">
              <a:ln w="5080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120" b="1" dirty="0">
              <a:ln w="5080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120" b="1" dirty="0">
              <a:ln w="5080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120" b="1" dirty="0">
              <a:ln w="5080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120" b="1" dirty="0">
              <a:ln w="5080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120" b="1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		</a:t>
            </a:r>
            <a:endParaRPr lang="en-GB" sz="468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367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64402" y="725265"/>
            <a:ext cx="2251516" cy="8125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680" b="1" dirty="0" err="1">
                <a:ln w="50800"/>
                <a:solidFill>
                  <a:srgbClr val="08080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680" b="1" dirty="0">
              <a:ln w="50800"/>
              <a:solidFill>
                <a:srgbClr val="08080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2030" y="3695632"/>
            <a:ext cx="5080460" cy="319856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12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পলাশ</a:t>
            </a:r>
            <a:r>
              <a:rPr lang="en-US" sz="312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2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কান্তি</a:t>
            </a:r>
            <a:r>
              <a:rPr lang="en-US" sz="312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2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মজু্মদার</a:t>
            </a:r>
            <a:endParaRPr lang="en-US" sz="3120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বিএসসি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টেক্সটাইল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এমএসসি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সিএসই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এমএড</a:t>
            </a:r>
            <a:endParaRPr lang="en-US" sz="2000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ইনস্ট্রাক্টর</a:t>
            </a:r>
            <a:endParaRPr lang="en-US" sz="2730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পর্যায়ের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শ্রেষ্ঠ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কারিগরি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)-২০১৭ ও ২০১৯</a:t>
            </a:r>
          </a:p>
          <a:p>
            <a:pPr algn="ctr"/>
            <a:r>
              <a:rPr lang="en-US" sz="2925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চাঁদপুর</a:t>
            </a:r>
            <a:r>
              <a:rPr lang="en-US" sz="2925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25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জনতা</a:t>
            </a:r>
            <a:r>
              <a:rPr lang="en-US" sz="2925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25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2925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25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925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25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2925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25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2925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কুমিল্লা-৩৫০০</a:t>
            </a:r>
          </a:p>
          <a:p>
            <a:pPr algn="ctr"/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- 01878-080572</a:t>
            </a:r>
          </a:p>
          <a:p>
            <a:pPr algn="ctr"/>
            <a:r>
              <a:rPr lang="en-US" sz="1950" b="1" dirty="0">
                <a:ln w="50800"/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Email- sp.mazumder78@gmail.com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68" y="1537795"/>
            <a:ext cx="249584" cy="492334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401687" y="3695632"/>
            <a:ext cx="3007993" cy="26730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tabLst>
                <a:tab pos="762019" algn="l"/>
              </a:tabLst>
            </a:pPr>
            <a:r>
              <a:rPr lang="bn-IN" sz="312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12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:</a:t>
            </a:r>
            <a:r>
              <a:rPr lang="bn-IN" sz="312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2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bn-IN" sz="3120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tabLst>
                <a:tab pos="762019" algn="l"/>
              </a:tabLst>
            </a:pPr>
            <a:r>
              <a:rPr lang="bn-IN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:</a:t>
            </a:r>
            <a:r>
              <a:rPr lang="bn-IN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ড্রেস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30" b="1" dirty="0" smtClean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মেকিং-2</a:t>
            </a:r>
            <a:endParaRPr lang="en-US" sz="2730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tabLst>
                <a:tab pos="762019" algn="l"/>
              </a:tabLst>
            </a:pPr>
            <a:r>
              <a:rPr lang="en-US" sz="2730" b="1" dirty="0" err="1" smtClean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: </a:t>
            </a:r>
            <a:r>
              <a:rPr lang="en-US" sz="2730" b="1" dirty="0" err="1" smtClean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2730" b="1" dirty="0" smtClean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tabLst>
                <a:tab pos="762019" algn="l"/>
              </a:tabLst>
            </a:pPr>
            <a:r>
              <a:rPr lang="bn-IN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730" b="1" dirty="0" err="1" smtClean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2730" b="1" dirty="0">
              <a:ln w="50800"/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pPr>
              <a:tabLst>
                <a:tab pos="762019" algn="l"/>
              </a:tabLst>
            </a:pPr>
            <a:r>
              <a:rPr lang="bn-IN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:</a:t>
            </a:r>
            <a:r>
              <a:rPr lang="bn-IN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 মিনিট</a:t>
            </a:r>
            <a:endParaRPr lang="en-US" sz="2730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tabLst>
                <a:tab pos="762019" algn="l"/>
              </a:tabLst>
            </a:pPr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: </a:t>
            </a:r>
            <a:endParaRPr lang="bn-IN" sz="2730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42666" y="1299489"/>
            <a:ext cx="3048000" cy="2214218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55"/>
          </a:p>
        </p:txBody>
      </p:sp>
      <p:sp>
        <p:nvSpPr>
          <p:cNvPr id="2" name="Rectangle 1"/>
          <p:cNvSpPr/>
          <p:nvPr/>
        </p:nvSpPr>
        <p:spPr>
          <a:xfrm>
            <a:off x="8589018" y="1299489"/>
            <a:ext cx="1835142" cy="2214218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41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6" grpId="0"/>
      <p:bldP spid="5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16910" y="658157"/>
            <a:ext cx="6729099" cy="67221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5098" tIns="47549" rIns="95098" bIns="47549">
            <a:spAutoFit/>
          </a:bodyPr>
          <a:lstStyle/>
          <a:p>
            <a:pPr algn="ctr"/>
            <a:r>
              <a:rPr lang="en-US" sz="3744" b="1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744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b="1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744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b="1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744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b="1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744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b="1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744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b="1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744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b="1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744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b="1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744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744" b="1" dirty="0">
              <a:ln w="0"/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43837" y="1443355"/>
            <a:ext cx="8875244" cy="5384800"/>
            <a:chOff x="4316913" y="1493520"/>
            <a:chExt cx="4329092" cy="53848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2" name="Rectangle 1"/>
            <p:cNvSpPr/>
            <p:nvPr/>
          </p:nvSpPr>
          <p:spPr>
            <a:xfrm>
              <a:off x="4316913" y="1493520"/>
              <a:ext cx="4329092" cy="53848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8158480" y="4988560"/>
              <a:ext cx="335280" cy="386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1018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3374" y="523242"/>
            <a:ext cx="11398647" cy="672210"/>
          </a:xfrm>
          <a:prstGeom prst="rect">
            <a:avLst/>
          </a:prstGeom>
          <a:noFill/>
          <a:ln>
            <a:noFill/>
          </a:ln>
        </p:spPr>
        <p:txBody>
          <a:bodyPr wrap="none" lIns="95098" tIns="47549" rIns="95098" bIns="47549">
            <a:spAutoFit/>
          </a:bodyPr>
          <a:lstStyle/>
          <a:p>
            <a:pPr algn="ctr"/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744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744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3744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কর্তনকৃত</a:t>
            </a:r>
            <a:r>
              <a:rPr lang="en-US" sz="3744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অংশগুলো</a:t>
            </a:r>
            <a:r>
              <a:rPr lang="en-US" sz="3744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744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পোশাকের</a:t>
            </a:r>
            <a:r>
              <a:rPr lang="en-US" sz="3744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744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744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744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744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5170" y="525089"/>
            <a:ext cx="9655053" cy="668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744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sz="3744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পোশাকের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অংশগুলো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প্রক্রিয়াকে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744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76525" y="1914525"/>
            <a:ext cx="7200900" cy="506741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65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69474" y="800396"/>
            <a:ext cx="3764688" cy="77313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5098" tIns="47549" rIns="95098" bIns="47549">
            <a:spAutoFit/>
          </a:bodyPr>
          <a:lstStyle/>
          <a:p>
            <a:pPr algn="ctr"/>
            <a:r>
              <a:rPr lang="en-US" sz="4400" b="1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ইজার</a:t>
            </a:r>
            <a:r>
              <a:rPr lang="en-US" sz="44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প্যান্ট</a:t>
            </a:r>
            <a:r>
              <a:rPr lang="en-US" sz="44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সেলাই</a:t>
            </a:r>
            <a:endParaRPr lang="en-US" sz="44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18118" y="1856105"/>
            <a:ext cx="5867400" cy="504507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63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3215179" y="3712761"/>
            <a:ext cx="6885390" cy="821745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7536" tIns="48768" rIns="97536" bIns="48768" numCol="1" rtlCol="0" anchor="t" anchorCtr="0" compatLnSpc="1">
            <a:prstTxWarp prst="textNoShape">
              <a:avLst/>
            </a:prstTxWarp>
          </a:bodyPr>
          <a:lstStyle/>
          <a:p>
            <a:pPr algn="ctr" defTabSz="97541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১.২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৬-৯ 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73D0-06B1-4B11-B167-60A30566E14C}" type="slidenum">
              <a:rPr lang="en-US" smtClean="0">
                <a:solidFill>
                  <a:srgbClr val="FFFFFF"/>
                </a:solidFill>
              </a:rPr>
              <a:pPr/>
              <a:t>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215181" y="1050495"/>
            <a:ext cx="5748391" cy="792343"/>
          </a:xfrm>
          <a:prstGeom prst="wedgeRoundRectCallout">
            <a:avLst>
              <a:gd name="adj1" fmla="val -20668"/>
              <a:gd name="adj2" fmla="val 92973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" name="Rectangle 9"/>
          <p:cNvSpPr/>
          <p:nvPr/>
        </p:nvSpPr>
        <p:spPr>
          <a:xfrm>
            <a:off x="3215179" y="2470673"/>
            <a:ext cx="6885390" cy="7694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u="sng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ইজার</a:t>
            </a:r>
            <a:r>
              <a:rPr lang="en-US" sz="4400" b="1" u="sng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প্যান্ট</a:t>
            </a:r>
            <a:r>
              <a:rPr lang="en-US" sz="4400" b="1" u="sng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সেলাই</a:t>
            </a:r>
            <a:r>
              <a:rPr lang="en-US" sz="4400" b="1" u="sng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u="sng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99578" y="1068737"/>
            <a:ext cx="45203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>
                <a:ln w="0"/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bn-IN" sz="4400" b="1" dirty="0">
                <a:ln w="0"/>
                <a:latin typeface="NikoshBAN" pitchFamily="2" charset="0"/>
                <a:cs typeface="NikoshBAN" pitchFamily="2" charset="0"/>
              </a:rPr>
              <a:t>ের বিষয়</a:t>
            </a:r>
            <a:r>
              <a:rPr lang="bn-BD" sz="4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133564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0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1874" y="2437164"/>
            <a:ext cx="8941564" cy="34163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75500" indent="-475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ইজার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প্যান্টের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; 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75500" indent="-475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ইজার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প্যান্টের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; </a:t>
            </a:r>
            <a:endParaRPr lang="en-US" sz="36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75500" indent="-475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ইজার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প্যান্ট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সেলাইয়ের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ফ্লো-চার্ট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; </a:t>
            </a:r>
            <a:endParaRPr lang="bn-IN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34938" indent="-534938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ইজার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প্যান্ট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সেলাইয়ের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প্রক্রিয়াটি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131875" y="1276708"/>
            <a:ext cx="5090819" cy="742950"/>
          </a:xfrm>
          <a:prstGeom prst="wedgeRoundRectCallout">
            <a:avLst>
              <a:gd name="adj1" fmla="val -20833"/>
              <a:gd name="adj2" fmla="val 85780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1874" y="1302277"/>
            <a:ext cx="43113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  <a:sym typeface="Wingdings 2"/>
              </a:rPr>
              <a:t>  </a:t>
            </a:r>
            <a:endParaRPr lang="en-US" sz="2800" b="1" dirty="0">
              <a:solidFill>
                <a:srgbClr val="000066"/>
              </a:solidFill>
              <a:latin typeface="NikoshBAN" pitchFamily="2" charset="0"/>
              <a:cs typeface="NikoshBAN" pitchFamily="2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2825277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78120" y="1676400"/>
            <a:ext cx="6126480" cy="4480560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5633" b="-2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4650" y="484698"/>
            <a:ext cx="7343776" cy="64633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ইজার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প্যান্টের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!    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299200" y="2221956"/>
            <a:ext cx="3768726" cy="69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250645" y="1967298"/>
            <a:ext cx="1857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বেল্ট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6140453" y="3335554"/>
            <a:ext cx="3927473" cy="347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0258426" y="3043049"/>
            <a:ext cx="1857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সাইড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4500881" y="4399918"/>
            <a:ext cx="5567045" cy="428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0258426" y="4159749"/>
            <a:ext cx="1953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সাইড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6586538" y="5608320"/>
            <a:ext cx="3481388" cy="126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0258426" y="5346710"/>
            <a:ext cx="1450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বটম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312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/>
      <p:bldP spid="32" grpId="0"/>
      <p:bldP spid="35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373120" y="919935"/>
            <a:ext cx="6312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ইজার</a:t>
            </a:r>
            <a:r>
              <a: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প্যান্টের</a:t>
            </a:r>
            <a:r>
              <a: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US" sz="36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73120" y="1747520"/>
            <a:ext cx="5242560" cy="5078313"/>
          </a:xfrm>
          <a:prstGeom prst="rect">
            <a:avLst/>
          </a:prstGeom>
          <a:blipFill dpi="0"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9340" b="-14105"/>
            </a:stretch>
          </a:blipFill>
        </p:spPr>
        <p:txBody>
          <a:bodyPr wrap="square" rtlCol="0">
            <a:spAutoFit/>
          </a:bodyPr>
          <a:lstStyle/>
          <a:p>
            <a:endParaRPr lang="en-US" sz="36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AutoNum type="arabicPeriod"/>
            </a:pPr>
            <a:r>
              <a:rPr lang="en-US" sz="36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সামনের</a:t>
            </a:r>
            <a:r>
              <a: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	= ২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টুকরা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AutoNum type="arabicPeriod"/>
            </a:pP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পিছনের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	= ২ </a:t>
            </a:r>
            <a:r>
              <a:rPr lang="en-US" sz="36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টুকরা</a:t>
            </a:r>
            <a:endParaRPr lang="en-US" sz="36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AutoNum type="arabicPeriod"/>
            </a:pPr>
            <a:endParaRPr lang="en-US" sz="36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AutoNum type="arabicPeriod"/>
            </a:pP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AutoNum type="arabicPeriod"/>
            </a:pPr>
            <a:endParaRPr lang="en-US" sz="36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AutoNum type="arabicPeriod"/>
            </a:pP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775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13795</TotalTime>
  <Words>526</Words>
  <Application>Microsoft Office PowerPoint</Application>
  <PresentationFormat>Custom</PresentationFormat>
  <Paragraphs>116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NikoshBAN</vt:lpstr>
      <vt:lpstr>Times New Roman</vt:lpstr>
      <vt:lpstr>Vrinda</vt:lpstr>
      <vt:lpstr>Wingdings</vt:lpstr>
      <vt:lpstr>Wingdings 2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Engr. Palash</dc:creator>
  <cp:lastModifiedBy>Microsoft account</cp:lastModifiedBy>
  <cp:revision>1813</cp:revision>
  <dcterms:created xsi:type="dcterms:W3CDTF">2017-11-21T08:03:17Z</dcterms:created>
  <dcterms:modified xsi:type="dcterms:W3CDTF">2020-06-08T12:33:02Z</dcterms:modified>
</cp:coreProperties>
</file>