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3"/>
  </p:notesMasterIdLst>
  <p:sldIdLst>
    <p:sldId id="281" r:id="rId2"/>
    <p:sldId id="282" r:id="rId3"/>
    <p:sldId id="268" r:id="rId4"/>
    <p:sldId id="284" r:id="rId5"/>
    <p:sldId id="287" r:id="rId6"/>
    <p:sldId id="285" r:id="rId7"/>
    <p:sldId id="260" r:id="rId8"/>
    <p:sldId id="286" r:id="rId9"/>
    <p:sldId id="288" r:id="rId10"/>
    <p:sldId id="290" r:id="rId11"/>
    <p:sldId id="272" r:id="rId12"/>
    <p:sldId id="295" r:id="rId13"/>
    <p:sldId id="291" r:id="rId14"/>
    <p:sldId id="292" r:id="rId15"/>
    <p:sldId id="293" r:id="rId16"/>
    <p:sldId id="294" r:id="rId17"/>
    <p:sldId id="262" r:id="rId18"/>
    <p:sldId id="298" r:id="rId19"/>
    <p:sldId id="264" r:id="rId20"/>
    <p:sldId id="296" r:id="rId21"/>
    <p:sldId id="266" r:id="rId22"/>
  </p:sldIdLst>
  <p:sldSz cx="11430000" cy="594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00" y="-6"/>
      </p:cViewPr>
      <p:guideLst>
        <p:guide orient="horz" pos="1872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73C8-155D-43E6-BCF5-14066F44E104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685800"/>
            <a:ext cx="6591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13761-638A-4472-8490-3035DFB8E9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3761-638A-4472-8490-3035DFB8E9A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46370"/>
            <a:ext cx="9715500" cy="1274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368040"/>
            <a:ext cx="80010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38021"/>
            <a:ext cx="2571750" cy="50713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38021"/>
            <a:ext cx="7524750" cy="50713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3819315"/>
            <a:ext cx="97155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519151"/>
            <a:ext cx="9715500" cy="1300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386841"/>
            <a:ext cx="504825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386841"/>
            <a:ext cx="504825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2" y="1330432"/>
            <a:ext cx="505023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2" y="1884892"/>
            <a:ext cx="505023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4" y="1330432"/>
            <a:ext cx="5052219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4" y="1884892"/>
            <a:ext cx="5052219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3" y="236644"/>
            <a:ext cx="3760391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36645"/>
            <a:ext cx="6389688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3" y="1243755"/>
            <a:ext cx="3760391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160520"/>
            <a:ext cx="68580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31071"/>
            <a:ext cx="68580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4651693"/>
            <a:ext cx="6858000" cy="697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38020"/>
            <a:ext cx="10287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386841"/>
            <a:ext cx="102870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508839"/>
            <a:ext cx="2667000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508839"/>
            <a:ext cx="3619500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508839"/>
            <a:ext cx="2667000" cy="316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10972800" cy="1783083"/>
          </a:xfrm>
        </p:spPr>
        <p:txBody>
          <a:bodyPr>
            <a:noAutofit/>
          </a:bodyPr>
          <a:lstStyle/>
          <a:p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2A8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uest lecture on &quot;Current Trends in Analog-Mixed Signal Circui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6294783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228600" y="330200"/>
            <a:ext cx="10725150" cy="1056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এনালগ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55245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৪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/>
              <a:t>            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228600" y="457200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কনটেন্ট-এর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133600"/>
            <a:ext cx="5429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১।টেকস্ট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590800"/>
            <a:ext cx="1746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733800"/>
            <a:ext cx="5480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657600"/>
            <a:ext cx="1005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৪।ভিডিও 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৩।শব্দ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687981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609600"/>
            <a:ext cx="4381500" cy="849300"/>
          </a:xfrm>
        </p:spPr>
        <p:txBody>
          <a:bodyPr>
            <a:normAutofit/>
          </a:bodyPr>
          <a:lstStyle/>
          <a:p>
            <a:r>
              <a:rPr lang="en-US" sz="4800" b="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15160"/>
            <a:ext cx="9563100" cy="118872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BDJogajog.com (@alodhalibdjoga1) | Twi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7239000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04800" y="396242"/>
            <a:ext cx="1082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টেকস্ট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3733800"/>
            <a:ext cx="10648950" cy="165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নিবন্ধ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পোস্ট.বা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ই-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সংবাদপএ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শ্বেতপএ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62503" y="228601"/>
            <a:ext cx="1562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986" name="Picture 2" descr="ফাঁস হওয়া অন্তরঙ্গ ছবি নিয়ে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066800"/>
            <a:ext cx="7162800" cy="2255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228600" y="3505200"/>
            <a:ext cx="105537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সৃস্ট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অন্কন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ইনফো-গ্রাফিক্স.এনিমেটেড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Need some one who can make animation video with voice - SEOCle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4572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/>
        </p:nvSpPr>
        <p:spPr>
          <a:xfrm>
            <a:off x="3619500" y="198120"/>
            <a:ext cx="3550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5067300" cy="265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152400" y="3886200"/>
            <a:ext cx="10896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শেয়োরিং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পাচ্ছে।এ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স্ট্রিমিং।এমন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আওতাভুক্ত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304800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938" name="AutoShape 2" descr="আযান -এর অডিও/এম্পিথ্রি - ইসলামিক ..."/>
          <p:cNvSpPr>
            <a:spLocks noChangeAspect="1" noChangeArrowheads="1"/>
          </p:cNvSpPr>
          <p:nvPr/>
        </p:nvSpPr>
        <p:spPr bwMode="auto">
          <a:xfrm>
            <a:off x="194469" y="-125201"/>
            <a:ext cx="381000" cy="2641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আযান -এর অডিও/এম্পিথ্রি - ইসলামিক ..."/>
          <p:cNvSpPr>
            <a:spLocks noChangeAspect="1" noChangeArrowheads="1"/>
          </p:cNvSpPr>
          <p:nvPr/>
        </p:nvSpPr>
        <p:spPr bwMode="auto">
          <a:xfrm>
            <a:off x="194469" y="-125201"/>
            <a:ext cx="381000" cy="2641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আযান -এর অডিও/এম্পিথ্রি - ইসলামিক ..."/>
          <p:cNvSpPr>
            <a:spLocks noChangeAspect="1" noChangeArrowheads="1"/>
          </p:cNvSpPr>
          <p:nvPr/>
        </p:nvSpPr>
        <p:spPr bwMode="auto">
          <a:xfrm>
            <a:off x="194469" y="-125201"/>
            <a:ext cx="381000" cy="26416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3" name="Picture 7" descr="C:\Users\user\Desktop\ROSE\33333333333333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5905500" cy="285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381000" y="4114800"/>
            <a:ext cx="10744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আকারেরসকল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ফাইলই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ব্রডকাস্ট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আওতাভু</a:t>
            </a:r>
            <a:r>
              <a:rPr lang="en-US" sz="2400" dirty="0" err="1" smtClean="0">
                <a:solidFill>
                  <a:schemeClr val="tx1"/>
                </a:solidFill>
              </a:rPr>
              <a:t>ক্ত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0"/>
            <a:ext cx="10820400" cy="1254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33500" y="528320"/>
            <a:ext cx="8477250" cy="112268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858521"/>
            <a:ext cx="3962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86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95500" y="396240"/>
            <a:ext cx="7715250" cy="1641370"/>
          </a:xfrm>
          <a:prstGeom prst="ribb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304800" y="2895600"/>
            <a:ext cx="10896600" cy="1254760"/>
          </a:xfrm>
          <a:prstGeom prst="snip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ব্যাক্ত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38250" y="264160"/>
            <a:ext cx="8096250" cy="151892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28600"/>
            <a:ext cx="5429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83080"/>
            <a:ext cx="10382250" cy="330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ক)৩  খ) ৪  গ) ৫  ঘ) ৬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শ্বেতপএ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গ্রাফিক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স্ট্রিমিং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ইনফো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খ)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গ)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এনিমেটেড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প্রচারিত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16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0"/>
            <a:ext cx="4191000" cy="10109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56640"/>
            <a:ext cx="10344150" cy="4688840"/>
          </a:xfrm>
        </p:spPr>
        <p:txBody>
          <a:bodyPr>
            <a:normAutofit/>
          </a:bodyPr>
          <a:lstStyle/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user\Desktop\shobno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2133600" cy="21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658100" y="571500"/>
            <a:ext cx="1981200" cy="1752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6705600" y="27432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3য়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৫0মি:</a:t>
            </a: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8194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মোবাইল-01718560401</a:t>
            </a:r>
          </a:p>
          <a:p>
            <a:pPr fontAlgn="t"/>
            <a:r>
              <a:rPr lang="en-US" sz="2400" b="1" dirty="0" smtClean="0"/>
              <a:t>shobnoma391@gmail.com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30201"/>
            <a:ext cx="7715250" cy="164178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2377440"/>
            <a:ext cx="9067800" cy="15189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১)খ    ২) ক   ৩)ঘ  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3905250" y="264160"/>
            <a:ext cx="3638550" cy="171704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3" y="792482"/>
            <a:ext cx="22105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উওর</a:t>
            </a:r>
            <a:endParaRPr lang="en-US" sz="4400" b="1" dirty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114800"/>
            <a:ext cx="8401050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9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13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ROSE\RED 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5060156" cy="364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5980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chool picture\IMG_20200307_125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599" y="1371600"/>
            <a:ext cx="7162801" cy="3788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81000" y="528320"/>
            <a:ext cx="10382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chool picture\IMG_20200307_12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6477000" cy="4153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>
            <a:off x="228600" y="533400"/>
            <a:ext cx="1066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ডিজিটাল পদ্ধতি বিশ্বাস করে না বিএনপ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4419600" cy="3327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5" descr="Pic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886200" cy="343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rame 3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838200"/>
            <a:ext cx="7195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057400"/>
            <a:ext cx="78447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28600"/>
            <a:ext cx="3714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6000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04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কনটেন্ট-এর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বলতে 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মাল্টিমিডিয়া ব্যবহারের ক্ষেত্রসমুহ চিহ্নিত করতে পারব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ে।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1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066800"/>
            <a:ext cx="10572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প্র্রেরিত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তথ্য,ছবি,শব্দ,ভিডিও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‌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‌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পড়াশোনাকে আকর্ষণীয় করতে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4619625" cy="310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7892" name="Picture 4" descr="যে কারণে ফলপ্রসূ হচ্ছে না ডিজিটাল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4476750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457200" y="457200"/>
            <a:ext cx="866775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ক্লাশ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5943600"/>
          </a:xfrm>
          <a:prstGeom prst="frame">
            <a:avLst>
              <a:gd name="adj1" fmla="val 1944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447</Words>
  <Application>Microsoft Office PowerPoint</Application>
  <PresentationFormat>Custom</PresentationFormat>
  <Paragraphs>68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আজকের  ক্লাসে সবাইকে  স্বাগতম</vt:lpstr>
      <vt:lpstr>     পরিচিতি                    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একক কাজ</vt:lpstr>
      <vt:lpstr>Slide 13</vt:lpstr>
      <vt:lpstr>Slide 14</vt:lpstr>
      <vt:lpstr>Slide 15</vt:lpstr>
      <vt:lpstr>Slide 16</vt:lpstr>
      <vt:lpstr>Slide 17</vt:lpstr>
      <vt:lpstr>বাড়ির কাজ</vt:lpstr>
      <vt:lpstr>Slide 19</vt:lpstr>
      <vt:lpstr>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176</cp:revision>
  <dcterms:created xsi:type="dcterms:W3CDTF">2006-08-16T00:00:00Z</dcterms:created>
  <dcterms:modified xsi:type="dcterms:W3CDTF">2020-06-08T08:15:19Z</dcterms:modified>
</cp:coreProperties>
</file>