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8" r:id="rId4"/>
    <p:sldId id="270" r:id="rId5"/>
    <p:sldId id="271" r:id="rId6"/>
    <p:sldId id="272" r:id="rId7"/>
    <p:sldId id="264" r:id="rId8"/>
    <p:sldId id="265" r:id="rId9"/>
    <p:sldId id="268" r:id="rId10"/>
    <p:sldId id="276" r:id="rId11"/>
    <p:sldId id="266" r:id="rId12"/>
    <p:sldId id="275" r:id="rId13"/>
    <p:sldId id="267" r:id="rId14"/>
    <p:sldId id="259" r:id="rId15"/>
    <p:sldId id="260" r:id="rId16"/>
    <p:sldId id="26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AC2-6008-4CDA-838C-90CF211D2252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FF8B-E63A-4878-BB47-888D37C9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AC2-6008-4CDA-838C-90CF211D2252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FF8B-E63A-4878-BB47-888D37C9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AC2-6008-4CDA-838C-90CF211D2252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FF8B-E63A-4878-BB47-888D37C9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1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AC2-6008-4CDA-838C-90CF211D2252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FF8B-E63A-4878-BB47-888D37C9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0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AC2-6008-4CDA-838C-90CF211D2252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FF8B-E63A-4878-BB47-888D37C9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AC2-6008-4CDA-838C-90CF211D2252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FF8B-E63A-4878-BB47-888D37C9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AC2-6008-4CDA-838C-90CF211D2252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FF8B-E63A-4878-BB47-888D37C9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5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AC2-6008-4CDA-838C-90CF211D2252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FF8B-E63A-4878-BB47-888D37C9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AC2-6008-4CDA-838C-90CF211D2252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FF8B-E63A-4878-BB47-888D37C9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7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AC2-6008-4CDA-838C-90CF211D2252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FF8B-E63A-4878-BB47-888D37C9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7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AC2-6008-4CDA-838C-90CF211D2252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FF8B-E63A-4878-BB47-888D37C9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6AC2-6008-4CDA-838C-90CF211D2252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DFF8B-E63A-4878-BB47-888D37C9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4.png"/><Relationship Id="rId7" Type="http://schemas.openxmlformats.org/officeDocument/2006/relationships/image" Target="../media/image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D926-3115-4B8B-A9C6-C0D4B9AB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85" y="170254"/>
            <a:ext cx="7106587" cy="684186"/>
          </a:xfrm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CLASS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7DBD6-F2DD-4C37-B9C6-7AFF37762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5" y="1049312"/>
            <a:ext cx="11287593" cy="5486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31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DE0C6-9083-429D-9B08-823A4EE1C7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9238"/>
            <a:ext cx="3522663" cy="593725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KIM’S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06C9-D372-495C-AFE0-DDA93E4D7E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23950"/>
            <a:ext cx="10926763" cy="5053013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indent="0"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ENERGY</a:t>
            </a:r>
          </a:p>
          <a:p>
            <a:pPr marL="0" indent="0"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COVER</a:t>
            </a:r>
          </a:p>
          <a:p>
            <a:pPr marL="0" indent="0"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SNEEZING</a:t>
            </a:r>
          </a:p>
          <a:p>
            <a:pPr marL="0" indent="0"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ILLNESS</a:t>
            </a:r>
          </a:p>
        </p:txBody>
      </p:sp>
    </p:spTree>
    <p:extLst>
      <p:ext uri="{BB962C8B-B14F-4D97-AF65-F5344CB8AC3E}">
        <p14:creationId xmlns:p14="http://schemas.microsoft.com/office/powerpoint/2010/main" val="4699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2BA8-F7FC-4766-A8D0-D1A16B9F48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7525" y="49213"/>
            <a:ext cx="11674475" cy="581025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(Teacher’s reading)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DOCTOR’S ADVICE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A62A5-55F1-4406-82A3-7557F2B079D0}"/>
              </a:ext>
            </a:extLst>
          </p:cNvPr>
          <p:cNvSpPr txBox="1"/>
          <p:nvPr/>
        </p:nvSpPr>
        <p:spPr>
          <a:xfrm>
            <a:off x="378500" y="987427"/>
            <a:ext cx="1129134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 food that gives your body energy. Try to eat, even if you aren’t hungry. You need to be strong.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469EF-A1C1-4208-B13D-48D4DDADF2CB}"/>
              </a:ext>
            </a:extLst>
          </p:cNvPr>
          <p:cNvSpPr txBox="1"/>
          <p:nvPr/>
        </p:nvSpPr>
        <p:spPr>
          <a:xfrm>
            <a:off x="425245" y="3328104"/>
            <a:ext cx="1129134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Rest. Stay at home. Don’t go to school or work.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98D5D-7E77-4774-AD4C-F95BE0278B2C}"/>
              </a:ext>
            </a:extLst>
          </p:cNvPr>
          <p:cNvSpPr txBox="1"/>
          <p:nvPr/>
        </p:nvSpPr>
        <p:spPr>
          <a:xfrm>
            <a:off x="378498" y="4932370"/>
            <a:ext cx="1129134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 a lot of water or juice. They are better than soft drinks.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9DFD13-93C7-45DA-A095-79313E554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812" y="5534304"/>
            <a:ext cx="1475419" cy="1214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03543C-5FF4-4768-A76A-27BDC42C2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330" y="3890681"/>
            <a:ext cx="3102963" cy="962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29ACF6-1D46-4187-91F3-8D238E74E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251" y="1980891"/>
            <a:ext cx="2610165" cy="124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9653A-1025-4821-BE36-5486C45C3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55" y="4921269"/>
            <a:ext cx="11424894" cy="1182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849DC5-B2A0-4FAB-BDF2-93487EFA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55" y="4137668"/>
            <a:ext cx="1142489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8E7A4-3FDE-49FA-BC4D-B38F35534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1059835"/>
            <a:ext cx="11534632" cy="126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3D5AA9-711A-4FB3-9F91-F540995D9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4" y="217509"/>
            <a:ext cx="11309060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E9CF30-6A7E-484E-99EA-166921B0D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5" y="2442082"/>
            <a:ext cx="1940720" cy="14536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F7296E-39DB-4AC4-916A-340953E4DE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76" y="2427763"/>
            <a:ext cx="1934612" cy="14679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012E28-F572-4A35-979E-E37CE9DF35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61" y="2467532"/>
            <a:ext cx="2605677" cy="14679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4A5F53-10CF-405F-9C4A-7BF7356EB9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77" y="2467532"/>
            <a:ext cx="2391836" cy="15067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08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6C71-B580-4EBA-A0A4-B45121F6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4" y="125283"/>
            <a:ext cx="6119544" cy="968999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 for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67F59-F7E6-48F6-AB54-3E90D8B6E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4" y="1319134"/>
            <a:ext cx="11527436" cy="530651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questing: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should you do when you are hungry? ( knowledge)     1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I should eat food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Why do you eat food? ( Understanding)                                  2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I eat food that gives me body energy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3.What do you do when you feel into illness? ( Application)              3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I take rest. I stay at home. I eat food and drink a lot of water or juice. I wash my hands regularly and use my own plate, glass and cup.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CE2D0-AB44-4ABD-925E-7632835857AC}"/>
              </a:ext>
            </a:extLst>
          </p:cNvPr>
          <p:cNvSpPr txBox="1"/>
          <p:nvPr/>
        </p:nvSpPr>
        <p:spPr>
          <a:xfrm>
            <a:off x="7821308" y="232348"/>
            <a:ext cx="293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(PAGE-30) Ques#10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B88A1-0C4E-4E86-AC16-0D6BCE1E4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r="15410"/>
          <a:stretch/>
        </p:blipFill>
        <p:spPr>
          <a:xfrm rot="5400000">
            <a:off x="9675802" y="614865"/>
            <a:ext cx="2668865" cy="18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3930-1C65-4E39-B597-380FBEB3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85" y="260194"/>
            <a:ext cx="9115269" cy="1325563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(EVALUATION)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ANSWERING SHORT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9A1D-70AC-49C8-B59C-B135832F5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85" y="1825624"/>
            <a:ext cx="11408764" cy="4772181"/>
          </a:xfr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advice below about how to keep free from diseases. Then answer the questions.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KEEP FREE FROM DISEASES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wash your hands properly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Put on sandals before entering into the toilet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Use soap to clean the hands after using toilet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Take a birth everyday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Drink safe water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Eat healthy food</a:t>
            </a:r>
          </a:p>
        </p:txBody>
      </p:sp>
    </p:spTree>
    <p:extLst>
      <p:ext uri="{BB962C8B-B14F-4D97-AF65-F5344CB8AC3E}">
        <p14:creationId xmlns:p14="http://schemas.microsoft.com/office/powerpoint/2010/main" val="2567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1AE3-B2C0-481A-AC21-EEE2706B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7" y="365125"/>
            <a:ext cx="4077324" cy="759137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FC034-A522-4E09-8255-B0D75F7EB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37" y="1379095"/>
            <a:ext cx="11272602" cy="511378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What should you put on before entering into the toilet?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KNOWLEDGE)                              1                                                     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Why do you use soap to clean your hands?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(UNDERSTANDING)                      2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How do you keep yourself fit?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(APPLICATION)                              3     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BE91-CEAD-45A8-BE0D-2CB25A59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2" y="207817"/>
            <a:ext cx="2744449" cy="654206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9047-C359-4890-B75F-DB0B31081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92" y="1019331"/>
            <a:ext cx="11782269" cy="5705802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What should you put on before entering into the toilet?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 I should put on sandals before entering into the toilet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Why do you use soap to clean your hands?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I use soap to clean my hands to keep my hands germ-free and remain healthy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How do you keep yourself fit?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I eat healthy food and drink safe water. I take a birth everyday and use soap to clean my hands and body. I also use sandals in the toilet and wash my hands properly after using the toilet. Thus, I keep myself feet.</a:t>
            </a:r>
          </a:p>
        </p:txBody>
      </p:sp>
    </p:spTree>
    <p:extLst>
      <p:ext uri="{BB962C8B-B14F-4D97-AF65-F5344CB8AC3E}">
        <p14:creationId xmlns:p14="http://schemas.microsoft.com/office/powerpoint/2010/main" val="196970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6DEC-D1CF-4741-9AEA-771788DA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019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WATCHING THE CLASS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CF5BE5-D5A2-4B94-AA1C-931AD26BA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53456"/>
            <a:ext cx="3810000" cy="3495675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03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32DE45-FBCB-47B6-856D-52397C47111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63" y="1254125"/>
            <a:ext cx="1739900" cy="217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A1226-C026-4469-A679-CBC3963E08BA}"/>
              </a:ext>
            </a:extLst>
          </p:cNvPr>
          <p:cNvSpPr txBox="1"/>
          <p:nvPr/>
        </p:nvSpPr>
        <p:spPr>
          <a:xfrm>
            <a:off x="239844" y="1433621"/>
            <a:ext cx="748009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A.H.M.MOSTAFIZUR RAHMAN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UTTAR KRRISHNAPUR GPS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PHULBARI. DINAJPUR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09D62-48FE-4D52-9567-4D6A85B00083}"/>
              </a:ext>
            </a:extLst>
          </p:cNvPr>
          <p:cNvSpPr txBox="1"/>
          <p:nvPr/>
        </p:nvSpPr>
        <p:spPr>
          <a:xfrm>
            <a:off x="239844" y="4332158"/>
            <a:ext cx="841052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FOR TODAY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5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8,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TO ME SOON! (LESSON: 1-2)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LESSON: THE DOCTORS ADVICE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7C11A-E959-4D32-B144-72EC3D93B7ED}"/>
              </a:ext>
            </a:extLst>
          </p:cNvPr>
          <p:cNvSpPr txBox="1"/>
          <p:nvPr/>
        </p:nvSpPr>
        <p:spPr>
          <a:xfrm>
            <a:off x="247110" y="3429000"/>
            <a:ext cx="419799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9B79B-E4D5-4DE8-BA71-53AFECF6F5BC}"/>
              </a:ext>
            </a:extLst>
          </p:cNvPr>
          <p:cNvSpPr txBox="1"/>
          <p:nvPr/>
        </p:nvSpPr>
        <p:spPr>
          <a:xfrm>
            <a:off x="239844" y="374754"/>
            <a:ext cx="47976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MYSELF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965BC8-6DFA-40F9-949E-3044F54328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r="10971"/>
          <a:stretch/>
        </p:blipFill>
        <p:spPr>
          <a:xfrm rot="5613394">
            <a:off x="9609407" y="4505511"/>
            <a:ext cx="2241220" cy="152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9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AB-A5FF-4557-AAB9-C7875FD1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73" y="303132"/>
            <a:ext cx="6075335" cy="1088921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3851E-6B98-4712-9E81-61891496A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3" y="1825625"/>
            <a:ext cx="11623729" cy="482314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 able to-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words, phrases and sentences in the text with proper pronunciation, stress and intonation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6.1.1 read instructions and carry them out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3.3.1 understand questions asked by the teacher about objects about them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FC0D-DD9C-454D-8E5C-0653C5C8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23" y="217775"/>
            <a:ext cx="4783111" cy="624226"/>
          </a:xfr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9EDE68-4EE5-48CF-A6CF-47CDB571E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2" y="1034356"/>
            <a:ext cx="11708567" cy="5605869"/>
          </a:xfrm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65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9707-7A3D-402F-AF4B-F3F64AF6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4" y="305164"/>
            <a:ext cx="5937354" cy="549275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AF950C-0DAF-49EB-A3FC-E1BD2E6F9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4" y="983805"/>
            <a:ext cx="11242623" cy="5569031"/>
          </a:xfrm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82207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15C9-76B7-49D7-8786-F5296183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4" y="87808"/>
            <a:ext cx="6282128" cy="706672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61F105-45BA-4212-BFC0-18A1AD9E5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5930" r="16102" b="7947"/>
          <a:stretch/>
        </p:blipFill>
        <p:spPr>
          <a:xfrm>
            <a:off x="283564" y="1026872"/>
            <a:ext cx="11513695" cy="5478860"/>
          </a:xfrm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095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F7BD-C620-456F-AFA4-A663F600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652541" cy="789118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DAY’S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DFD3E-B264-4646-B515-A9A2445D34E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DOCTOR’S ADVICE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77DE2-3B86-463A-9026-A04F8932F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12677" r="19590" b="9930"/>
          <a:stretch/>
        </p:blipFill>
        <p:spPr>
          <a:xfrm>
            <a:off x="3911183" y="3957403"/>
            <a:ext cx="3973643" cy="206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0884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7DA5-B55A-4BD3-9D55-FF6445D4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52" y="109199"/>
            <a:ext cx="4243466" cy="961629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2FF2-57E8-449A-BA63-4B57062A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53" y="1169233"/>
            <a:ext cx="11663596" cy="5471409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BDE371-49B0-401A-97E8-D3D4CCB06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03" y="1334554"/>
            <a:ext cx="1784454" cy="227764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598443-AEF0-4350-A57B-295BE6827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08" y="4001294"/>
            <a:ext cx="2304668" cy="22740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961D30-8535-4F1C-A225-2ABDCFCD7215}"/>
              </a:ext>
            </a:extLst>
          </p:cNvPr>
          <p:cNvSpPr txBox="1"/>
          <p:nvPr/>
        </p:nvSpPr>
        <p:spPr>
          <a:xfrm flipH="1">
            <a:off x="5879266" y="1948054"/>
            <a:ext cx="5476408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 food that gives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body energy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8DF30-1E0A-4524-89CF-7DF1223E1865}"/>
              </a:ext>
            </a:extLst>
          </p:cNvPr>
          <p:cNvSpPr txBox="1"/>
          <p:nvPr/>
        </p:nvSpPr>
        <p:spPr>
          <a:xfrm>
            <a:off x="6505731" y="4402114"/>
            <a:ext cx="512663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your mouth and nose</a:t>
            </a:r>
          </a:p>
        </p:txBody>
      </p:sp>
    </p:spTree>
    <p:extLst>
      <p:ext uri="{BB962C8B-B14F-4D97-AF65-F5344CB8AC3E}">
        <p14:creationId xmlns:p14="http://schemas.microsoft.com/office/powerpoint/2010/main" val="15526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BF452A53-3695-4C1B-9EB8-F4E3B50986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4257675" cy="1325562"/>
          </a:xfr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8465A06-B82A-4A39-AA9A-CE71CDFDAD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5450" y="1633538"/>
            <a:ext cx="11766550" cy="5067300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SNEEZING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ILLNESS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9B55FAD-AA14-4C59-83E8-039F21ADD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260" y="1825625"/>
            <a:ext cx="2469094" cy="184724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428CAE-F130-4714-8854-FE41C8E4D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54" y="4549775"/>
            <a:ext cx="2590800" cy="176212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7AC528-225F-41F6-919B-CD31732CDF1D}"/>
              </a:ext>
            </a:extLst>
          </p:cNvPr>
          <p:cNvSpPr txBox="1"/>
          <p:nvPr/>
        </p:nvSpPr>
        <p:spPr>
          <a:xfrm>
            <a:off x="6096000" y="2456861"/>
            <a:ext cx="546855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coughing or sneezing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BB0DC-E7F3-4AB3-97AE-E9D897F3E738}"/>
              </a:ext>
            </a:extLst>
          </p:cNvPr>
          <p:cNvSpPr txBox="1"/>
          <p:nvPr/>
        </p:nvSpPr>
        <p:spPr>
          <a:xfrm>
            <a:off x="6096000" y="4676931"/>
            <a:ext cx="5656289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people can catch your illness from these things.</a:t>
            </a:r>
          </a:p>
        </p:txBody>
      </p:sp>
    </p:spTree>
    <p:extLst>
      <p:ext uri="{BB962C8B-B14F-4D97-AF65-F5344CB8AC3E}">
        <p14:creationId xmlns:p14="http://schemas.microsoft.com/office/powerpoint/2010/main" val="24908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590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WELCOME TO MY CLASS</vt:lpstr>
      <vt:lpstr>PowerPoint Presentation</vt:lpstr>
      <vt:lpstr>LEARNING OUTCOME</vt:lpstr>
      <vt:lpstr>LOOK AT THE PICTURE</vt:lpstr>
      <vt:lpstr>LOOK AT THE PICTURE</vt:lpstr>
      <vt:lpstr>LOOK AT THE PICTURE</vt:lpstr>
      <vt:lpstr>TO DAY’S LESSON</vt:lpstr>
      <vt:lpstr>NEW WORDS</vt:lpstr>
      <vt:lpstr>NEW WORDS</vt:lpstr>
      <vt:lpstr>KIM’S GAME</vt:lpstr>
      <vt:lpstr> (Teacher’s reading)       THE DOCTOR’S ADVICE    </vt:lpstr>
      <vt:lpstr>PowerPoint Presentation</vt:lpstr>
      <vt:lpstr>Silent reading for practice</vt:lpstr>
      <vt:lpstr>(EVALUATION) ANSWERING SHORT QUESTIONS</vt:lpstr>
      <vt:lpstr> EVALUATION </vt:lpstr>
      <vt:lpstr>Answer</vt:lpstr>
      <vt:lpstr>THANKS FOR WATCHING THE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102</cp:revision>
  <dcterms:created xsi:type="dcterms:W3CDTF">2020-06-06T14:33:08Z</dcterms:created>
  <dcterms:modified xsi:type="dcterms:W3CDTF">2020-06-08T07:24:48Z</dcterms:modified>
</cp:coreProperties>
</file>