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6" r:id="rId2"/>
    <p:sldId id="275" r:id="rId3"/>
    <p:sldId id="290" r:id="rId4"/>
    <p:sldId id="291" r:id="rId5"/>
    <p:sldId id="278" r:id="rId6"/>
    <p:sldId id="260" r:id="rId7"/>
    <p:sldId id="258" r:id="rId8"/>
    <p:sldId id="288" r:id="rId9"/>
    <p:sldId id="286" r:id="rId10"/>
    <p:sldId id="292" r:id="rId11"/>
    <p:sldId id="287" r:id="rId12"/>
    <p:sldId id="277" r:id="rId13"/>
    <p:sldId id="261" r:id="rId14"/>
    <p:sldId id="293" r:id="rId15"/>
    <p:sldId id="294" r:id="rId16"/>
    <p:sldId id="284" r:id="rId17"/>
    <p:sldId id="295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65" autoAdjust="0"/>
  </p:normalViewPr>
  <p:slideViewPr>
    <p:cSldViewPr>
      <p:cViewPr>
        <p:scale>
          <a:sx n="66" d="100"/>
          <a:sy n="66" d="100"/>
        </p:scale>
        <p:origin x="-1338" y="-23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8BF2-A032-44F1-8E49-B5C3C24F2716}" type="datetimeFigureOut">
              <a:rPr lang="en-US" smtClean="0"/>
              <a:t>08-Jun-20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E6BD1-D430-4993-B428-0C848EFA7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5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5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5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2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mp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m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5" t="26042" r="26794" b="18872"/>
          <a:stretch/>
        </p:blipFill>
        <p:spPr bwMode="auto">
          <a:xfrm>
            <a:off x="2438400" y="745711"/>
            <a:ext cx="5029200" cy="50699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2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froza\Desktop\science\images (2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9"/>
          <a:stretch/>
        </p:blipFill>
        <p:spPr bwMode="auto">
          <a:xfrm>
            <a:off x="417321" y="805382"/>
            <a:ext cx="4083570" cy="22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froza\Desktop\science\images (17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78" y="3187893"/>
            <a:ext cx="4659372" cy="26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froza\Desktop\science\images (26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4" y="3130495"/>
            <a:ext cx="3751943" cy="26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froza\Desktop\science\images (14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57" y="754964"/>
            <a:ext cx="3858941" cy="23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9106" y="32434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দেখা 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0" y="6028474"/>
            <a:ext cx="8218696" cy="82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0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8314" y="10841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দেখা 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5122" name="Picture 2" descr="C:\Users\Afroza\Desktop\science\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7" y="3284484"/>
            <a:ext cx="3674069" cy="2755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Afroza\Desktop\science\images (6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43" y="762000"/>
            <a:ext cx="406522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froza\Desktop\science\images (1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98" y="646176"/>
            <a:ext cx="4495800" cy="2517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froza\Desktop\science\images (27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4" y="3441473"/>
            <a:ext cx="4347768" cy="244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04" y="6040037"/>
            <a:ext cx="7610619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1340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দেখা 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746170" y="4648200"/>
            <a:ext cx="476068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ভাবে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হচ্ছে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Afroza\Desktop\science\images (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3" y="3699291"/>
            <a:ext cx="4020848" cy="22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froza\Desktop\science\images (8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r="3262"/>
          <a:stretch/>
        </p:blipFill>
        <p:spPr bwMode="auto">
          <a:xfrm>
            <a:off x="5087256" y="976407"/>
            <a:ext cx="4078515" cy="26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froza\Desktop\science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76407"/>
            <a:ext cx="4231697" cy="237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25214"/>
            <a:ext cx="93726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 দূষণ মুক্ত রাখতে আমাদের সবাইকে নিচের বিষয় গুলো লক্ষ্য রাখতে হবে-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937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শের জন্য মাটি, পানি ও বায়ু দূষণ যাতে না ঘটে, সে দিকে লক্ষ্য রাখতে হবে,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বাড়িঘর, স্কুল ও রাস্তার পাশে গাছপালা লাগাতে হবে,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খোলা জায়গায় যেখানে- সেখানে মল মূত্র ত্যাগ করা বন্দ করতে হবে,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শিল্পকার খানা থেকে ধোয়া বের হয়ে যেন দূষণ না ঘটে , সেজন্য ধোয়া বায়ুতে ছড়িয়ে পড়ার আগেই আধূনিক প্রযুক্তির সাহাযে একে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দূষণ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মুক্ত রাখতে হবে,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প্লাস্টিক, পলিথিন ব্যাবহার বন্দ করতে হবে, পাট জাত দ্রব্য ব্যাবহার করতে হবে,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কীটনাশক, রাসায়নিক সারের ব্যাবহার কমাতে হবে, ইউরিয়া সার ব্যাবহার করতে হবে।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 সংরক্ষণ করতে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4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19259"/>
            <a:ext cx="2514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9050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তোমাদের এলাকার বায়ু দূষণের কারণ গুলো লিখে একটি পোস্টার তৈরি কর।</a:t>
            </a:r>
            <a:endParaRPr lang="en-US" sz="3200" dirty="0"/>
          </a:p>
        </p:txBody>
      </p:sp>
      <p:pic>
        <p:nvPicPr>
          <p:cNvPr id="4" name="Picture 2" descr="C:\Users\Afroza\Desktop\science\images (1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36" y="3448304"/>
            <a:ext cx="5012871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42369"/>
            <a:ext cx="2514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বাড়ীর কাজ-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5375" y="1905000"/>
            <a:ext cx="732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দূষণের ফলে কি রোগ হয় ৫ টি রোগের নাম খাতায় লিখবে। 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94114" y="2830286"/>
            <a:ext cx="6081486" cy="2910114"/>
            <a:chOff x="1291772" y="2971800"/>
            <a:chExt cx="6081486" cy="2910114"/>
          </a:xfrm>
        </p:grpSpPr>
        <p:pic>
          <p:nvPicPr>
            <p:cNvPr id="7" name="Picture 2" descr="C:\Users\Afroza\Desktop\science\images (21)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" t="15218" r="3360" b="44598"/>
            <a:stretch/>
          </p:blipFill>
          <p:spPr bwMode="auto">
            <a:xfrm>
              <a:off x="1291772" y="2971800"/>
              <a:ext cx="6081486" cy="146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froza\Desktop\science\images (21)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0" t="53811" r="3424" b="6005"/>
            <a:stretch/>
          </p:blipFill>
          <p:spPr bwMode="auto">
            <a:xfrm>
              <a:off x="3124200" y="4415971"/>
              <a:ext cx="4093029" cy="146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87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19259"/>
            <a:ext cx="2514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7300" y="2590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দূষণ কীভাবে ঘটে তার একটি উদাহরণ দাও?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পানি দূষণের দুটো প্রভাব বল?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বায়ু দূষণ কেন মানুষের জন্য ক্ষতিকর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878925">
            <a:off x="611350" y="1533697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5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8800" dirty="0">
              <a:solidFill>
                <a:srgbClr val="00B05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Afroza\Desktop\Content Picture\War 1971\pexels-photo-107086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43898" r="4520" b="2183"/>
          <a:stretch/>
        </p:blipFill>
        <p:spPr bwMode="auto">
          <a:xfrm>
            <a:off x="2971800" y="3048000"/>
            <a:ext cx="3759201" cy="333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61086" y="5791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Prepare</a:t>
            </a:r>
            <a:r>
              <a:rPr lang="bn-BD" dirty="0">
                <a:solidFill>
                  <a:srgbClr val="92D050"/>
                </a:solidFill>
                <a:latin typeface="Calibri" pitchFamily="34" charset="0"/>
              </a:rPr>
              <a:t>d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By-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Afroza Yeasmin</a:t>
            </a:r>
          </a:p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</a:rPr>
              <a:t>Asst. Teacher, ICT</a:t>
            </a:r>
            <a:endParaRPr lang="en-US" dirty="0">
              <a:solidFill>
                <a:srgbClr val="92D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20705" r="44526" b="13610"/>
          <a:stretch/>
        </p:blipFill>
        <p:spPr bwMode="auto">
          <a:xfrm>
            <a:off x="609600" y="294025"/>
            <a:ext cx="4191000" cy="6266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29200" y="228600"/>
            <a:ext cx="3937480" cy="6332005"/>
            <a:chOff x="5029200" y="228600"/>
            <a:chExt cx="3937480" cy="6332005"/>
          </a:xfrm>
        </p:grpSpPr>
        <p:grpSp>
          <p:nvGrpSpPr>
            <p:cNvPr id="5" name="Group 4"/>
            <p:cNvGrpSpPr/>
            <p:nvPr/>
          </p:nvGrpSpPr>
          <p:grpSpPr>
            <a:xfrm>
              <a:off x="5029200" y="228600"/>
              <a:ext cx="3937480" cy="5867400"/>
              <a:chOff x="5029200" y="228600"/>
              <a:chExt cx="3937480" cy="5867400"/>
            </a:xfrm>
          </p:grpSpPr>
          <p:pic>
            <p:nvPicPr>
              <p:cNvPr id="2" name="Picture 1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754" y="1546878"/>
                <a:ext cx="3198926" cy="4047930"/>
              </a:xfrm>
              <a:prstGeom prst="rect">
                <a:avLst/>
              </a:prstGeom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029200" y="228600"/>
                <a:ext cx="3786844" cy="5867400"/>
                <a:chOff x="5029200" y="228600"/>
                <a:chExt cx="3786844" cy="5867400"/>
              </a:xfrm>
            </p:grpSpPr>
            <p:sp>
              <p:nvSpPr>
                <p:cNvPr id="16" name="Horizontal Scroll 15"/>
                <p:cNvSpPr/>
                <p:nvPr/>
              </p:nvSpPr>
              <p:spPr>
                <a:xfrm>
                  <a:off x="5767754" y="228600"/>
                  <a:ext cx="3048290" cy="990600"/>
                </a:xfrm>
                <a:prstGeom prst="horizontalScroll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77925" tIns="38963" rIns="77925" bIns="38963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BD" sz="3400" b="1" dirty="0" smtClean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বিষয় পরিচিতি-</a:t>
                  </a:r>
                  <a:endParaRPr lang="en-US" sz="3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cxnSp>
              <p:nvCxnSpPr>
                <p:cNvPr id="4" name="Straight Connector 3"/>
                <p:cNvCxnSpPr/>
                <p:nvPr/>
              </p:nvCxnSpPr>
              <p:spPr>
                <a:xfrm>
                  <a:off x="5029200" y="723900"/>
                  <a:ext cx="0" cy="537210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Rectangle 2"/>
            <p:cNvSpPr/>
            <p:nvPr/>
          </p:nvSpPr>
          <p:spPr>
            <a:xfrm>
              <a:off x="6019800" y="5943600"/>
              <a:ext cx="2946880" cy="6170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solidFill>
                    <a:schemeClr val="tx1"/>
                  </a:solidFill>
                </a:rPr>
                <a:t>সময়-৪০ মিনিট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41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054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90997"/>
              </p:ext>
            </p:extLst>
          </p:nvPr>
        </p:nvGraphicFramePr>
        <p:xfrm>
          <a:off x="3581400" y="2590800"/>
          <a:ext cx="171591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2590800"/>
                        <a:ext cx="171591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1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032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দেখা 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990600"/>
            <a:ext cx="8318387" cy="4894489"/>
            <a:chOff x="685800" y="990600"/>
            <a:chExt cx="8318387" cy="4894489"/>
          </a:xfrm>
        </p:grpSpPr>
        <p:pic>
          <p:nvPicPr>
            <p:cNvPr id="1026" name="Picture 2" descr="C:\Users\Afroza\Desktop\science\images (29)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49" y="3733800"/>
              <a:ext cx="3605855" cy="2118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froza\Desktop\science\images (30)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857" y="3495675"/>
              <a:ext cx="3185886" cy="2389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froza\Desktop\science\images (33)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990600"/>
              <a:ext cx="3693555" cy="2462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Afroza\Desktop\science\images (34)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990600"/>
              <a:ext cx="3593987" cy="2381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142343" y="6168571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গুলো হল আমাদের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41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দেখা যাচ্ছে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1377892"/>
            <a:ext cx="7620000" cy="4124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867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দূষিত পরিবেশ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37189" y="304800"/>
            <a:ext cx="3403601" cy="76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spcCol="0"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পাঠ-</a:t>
            </a:r>
          </a:p>
        </p:txBody>
      </p:sp>
      <p:sp>
        <p:nvSpPr>
          <p:cNvPr id="2" name="Rectangle 1"/>
          <p:cNvSpPr/>
          <p:nvPr/>
        </p:nvSpPr>
        <p:spPr>
          <a:xfrm>
            <a:off x="3406989" y="2663279"/>
            <a:ext cx="3352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-১০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21" y="1103117"/>
            <a:ext cx="1676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পৄষ্ঠা-১৩৫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89" y="1219200"/>
            <a:ext cx="4114800" cy="1383323"/>
          </a:xfrm>
          <a:prstGeom prst="rect">
            <a:avLst/>
          </a:prstGeom>
        </p:spPr>
      </p:pic>
      <p:pic>
        <p:nvPicPr>
          <p:cNvPr id="7170" name="Picture 2" descr="C:\Users\Afroza\Desktop\science\images (2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32720"/>
            <a:ext cx="6073919" cy="299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8462" y="533400"/>
            <a:ext cx="6629400" cy="69424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র্থীরা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শিখতে পারবে-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086" y="2590800"/>
            <a:ext cx="8805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কি জানতে পারবে;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দূষ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6561"/>
            <a:ext cx="609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 descr="C:\Users\Afroza\Desktop\science\images (2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8" y="854532"/>
            <a:ext cx="3747240" cy="2676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froza\Desktop\science\images (1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841830"/>
            <a:ext cx="4038600" cy="269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froza\Desktop\science\images (2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7" y="3810000"/>
            <a:ext cx="3982022" cy="22361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froza\Desktop\science\images (6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35" y="3751240"/>
            <a:ext cx="4224365" cy="23754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3048000" y="6306457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বিভিন্ন ভাবে আমাদের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হচ্ছে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froza\Desktop\science\images (24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05" y="932023"/>
            <a:ext cx="3892009" cy="2780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froza\Desktop\science\images (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2" y="3944091"/>
            <a:ext cx="4471878" cy="2609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froza\Desktop\science\images (18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40" y="853009"/>
            <a:ext cx="4329060" cy="288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13403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দেখা 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22" y="4486645"/>
            <a:ext cx="3429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304</Words>
  <Application>Microsoft Office PowerPoint</Application>
  <PresentationFormat>A4 Paper (210x297 mm)</PresentationFormat>
  <Paragraphs>42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PowerPoint Presentation</vt:lpstr>
      <vt:lpstr>PowerPoint Presentation</vt:lpstr>
      <vt:lpstr>এসো একটি ভিডিও দেখি 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</dc:creator>
  <cp:lastModifiedBy>Afroza</cp:lastModifiedBy>
  <cp:revision>288</cp:revision>
  <dcterms:created xsi:type="dcterms:W3CDTF">2006-08-16T00:00:00Z</dcterms:created>
  <dcterms:modified xsi:type="dcterms:W3CDTF">2020-06-08T20:30:56Z</dcterms:modified>
</cp:coreProperties>
</file>