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5" r:id="rId3"/>
    <p:sldId id="260" r:id="rId4"/>
    <p:sldId id="261" r:id="rId5"/>
    <p:sldId id="258" r:id="rId6"/>
    <p:sldId id="257" r:id="rId7"/>
    <p:sldId id="271" r:id="rId8"/>
    <p:sldId id="262" r:id="rId9"/>
    <p:sldId id="263" r:id="rId10"/>
    <p:sldId id="264" r:id="rId11"/>
    <p:sldId id="266" r:id="rId12"/>
    <p:sldId id="267" r:id="rId13"/>
    <p:sldId id="269" r:id="rId14"/>
    <p:sldId id="277" r:id="rId15"/>
    <p:sldId id="276" r:id="rId16"/>
    <p:sldId id="26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CD7E-CB14-4E9D-8092-CD3F6F01D7E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BE94-6442-4B49-82DE-7A387A5A9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1BE94-6442-4B49-82DE-7A387A5A90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961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767484"/>
            <a:ext cx="6689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99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bn-IN" sz="199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99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80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33528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505200"/>
            <a:ext cx="54200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শিল্প কর্মে পারদর্শী হওয়া অপেক্ষা</a:t>
            </a:r>
            <a:endParaRPr lang="bn-BD" sz="40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সার্টিফিকেট অর্জন করা সহজ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45" y="5085672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উক্তি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দ্বারা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বুঝানো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হয়েছে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1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228600"/>
            <a:ext cx="2505456" cy="237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4815"/>
            <a:ext cx="2847975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58" y="213815"/>
            <a:ext cx="266700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" y="4770206"/>
            <a:ext cx="28575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346" y="2578745"/>
            <a:ext cx="9088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---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অল্প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পরিশ্রমে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অপ্রয়োজনীয়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নকল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দ্রব্য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উৎপাদন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ধনী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হওয়ার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গ্রহণ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নীচের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---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পরিশ্রম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প্রয়োজনীয়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দ্রব্য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উৎপাদনের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মাধ্যমে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ধনী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হওয়ার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বর্জন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6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1137"/>
            <a:ext cx="370840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3434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67" y="4114800"/>
            <a:ext cx="40576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33" y="4953000"/>
            <a:ext cx="3779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 সমূহ কোন সহজ কাজের সাথে সম্পর্ক যুক্ত? 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6482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1110"/>
            <a:ext cx="4114800" cy="478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19800"/>
            <a:ext cx="8057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 সমূহ কোন সহজ কাজের সাথে সম্পর্ক যুক্ত ?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5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" y="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 অন্যতম ব্যবসায় – পাশ ব্যবসায়। ------ লেখকের এই উক্তিতে আমাদের শিক্ষার মর্যাদা বৃদ্ধি পেয়েছে না অপমান হয়েছে যুক্তি দ্বারা বর্ণনা কর ।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02" y="2220201"/>
            <a:ext cx="3937000" cy="288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3413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53" y="1219200"/>
            <a:ext cx="2505075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33" y="348385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1229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 আমরা ইহাকে (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বাণিজ্য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সহজ ও সল্পায়াসসাধ্য করিয়া লইয়াছি ।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তাই ভাবিয়া দেখিয়াছি , সশরীরে পরিশ্রম করিয়া মুদ্রালাভ করা অপেক্ষা Old Fool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শ্বশুরের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যথা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সর্বস্ব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লুণ্ঠন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কর্কশ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উর্বর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ভূমি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কর্ষণ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করিয়া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ধান্য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উৎপাদন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অপেক্ষা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মুখস্থ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বিদ্যার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জোরে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উৎপাদন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৪।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রৌদ্রের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ছত্র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হস্তে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কৃষিক্ষেত্র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পরিদর্শনের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জ্ঞানচর্চা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অপেক্ষা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টানাপাখার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তলে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আরাম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কেদারায়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বসিয়া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দুর্ভিক্ষ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সমাচার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(Famine Report )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</a:p>
          <a:p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 ।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লেখকের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দৃষ্টিতে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আরও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৮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--------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081" y="411481"/>
            <a:ext cx="332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বাঙালির কিছু সহজ কাজ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99085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1" y="239973"/>
            <a:ext cx="2321104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6200" y="4800599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উপরের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গুলি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নিরীহ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প্রবন্ধের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বক্তব্যের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সামঞ্জস্য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পূর্ণ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 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057400"/>
            <a:ext cx="9067800" cy="4572000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 </a:t>
            </a:r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আর আত্মপ্রশংসা কত করিব ? ---- ‘নিরীহ বাঙালি’ প্রবন্ধ অবলম্বনে উক্তিটি ব্যাখ্যা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 । </a:t>
            </a:r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কাকে এবংকেন ত্রিবিধ দণ্ড দেয়ার কথা বলা হয়েছে ? </a:t>
            </a:r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981200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081284"/>
            <a:ext cx="8991600" cy="4548116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 কাব্যে বীররস অপেক্ষা করুণ রস বেশি ----- উদাহরণ সহ উক্তিটির সত্যতা প্রমাণ কর । </a:t>
            </a:r>
            <a:endParaRPr lang="en-US" sz="8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066800"/>
            <a:ext cx="731482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39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3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ইমদাদুল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হক</a:t>
            </a:r>
            <a:r>
              <a:rPr lang="en-US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98625"/>
            <a:ext cx="8610600" cy="3352800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 বাংলা )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নড়াইল ।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8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0"/>
          </a:xfrm>
        </p:spPr>
        <p:txBody>
          <a:bodyPr>
            <a:normAutofit/>
          </a:bodyPr>
          <a:lstStyle/>
          <a:p>
            <a:r>
              <a:rPr lang="bn-IN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দশম শ্রেণি </a:t>
            </a:r>
            <a:endParaRPr lang="en-US" sz="1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bn-IN" sz="115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 – বাংলা – ২ </a:t>
            </a:r>
            <a:endParaRPr lang="en-US" sz="115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rm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 </a:t>
            </a:r>
            <a:b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নিরীহ বাঙালি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লেখক </a:t>
            </a:r>
          </a:p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বেগম রোকেয়া সাখাওয়াত হোসেন </a:t>
            </a:r>
          </a:p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 ১৮৮০-১৯৩২) </a:t>
            </a:r>
            <a:endParaRPr lang="en-US" sz="5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7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638800" cy="501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9520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বেগম রোকেয়া সাখাওয়াত হোসেন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2667000"/>
          </a:xfrm>
        </p:spPr>
        <p:txBody>
          <a:bodyPr>
            <a:normAutofit/>
          </a:bodyPr>
          <a:lstStyle/>
          <a:p>
            <a:r>
              <a:rPr lang="bn-IN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 পাঠ </a:t>
            </a:r>
            <a:endParaRPr lang="en-US" sz="1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 ফল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2425"/>
            <a:ext cx="9067800" cy="5159375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বাঙালি পুরুষগণের অলসপ্রিয়তা ,শারীরিক পরিশ্রমে অনীহা , বাগাড়ম্বর আচরণ এবং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নারীদের অহেতুক রূপচর্চা এবং নিজেদের দুর্বল প্রমাণ করার চেষ্টা কে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লেখক  অবনতির কারন বলে 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চিহ্নিত করেছেন ।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" y="18197"/>
            <a:ext cx="2390775" cy="20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" y="2829552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966" y="2205252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কুসুমের সৌকুমার্য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569" y="5216632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সুপ্তির নীরবতা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71" y="2728472"/>
            <a:ext cx="2942107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8841" y="5331471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ভূধরের অচলতা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1" y="118309"/>
            <a:ext cx="1981200" cy="18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8" y="163461"/>
            <a:ext cx="2362200" cy="2032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966" y="5593081"/>
            <a:ext cx="24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02567" y="2195924"/>
            <a:ext cx="211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চন্দ্রের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চন্দ্রিকা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7120" y="225857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মধুর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মাধুরী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90600" y="5712967"/>
            <a:ext cx="711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কিছু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বিশেষত্ব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ব্যাঙ্গাত্বক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ভাবে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প্রকাশ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করেছেন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" y="152400"/>
            <a:ext cx="2041478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28575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41272"/>
            <a:ext cx="2781869" cy="241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9760"/>
            <a:ext cx="3048000" cy="307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9" y="152400"/>
            <a:ext cx="3974592" cy="3023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6393" y="5772932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কৃষিকার্যে পারদর্শিতা প্রদর্শন করা অপেক্ষা</a:t>
            </a:r>
            <a:endParaRPr lang="bn-BD" sz="32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কেবল এম আর এ সি পাশ করা সহজ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0603" y="57807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উক্তি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দ্বারা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বুঝানো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হয়েছে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366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Shonar Bangla</vt:lpstr>
      <vt:lpstr>Office Theme</vt:lpstr>
      <vt:lpstr>PowerPoint Presentation</vt:lpstr>
      <vt:lpstr>মোঃ ইমদাদুল হক </vt:lpstr>
      <vt:lpstr>দশম শ্রেণি </vt:lpstr>
      <vt:lpstr>প্রবন্ধ  নিরীহ বাঙালি </vt:lpstr>
      <vt:lpstr>PowerPoint Presentation</vt:lpstr>
      <vt:lpstr>প্রবন্ধ পাঠ 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শ্রেণির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Non-Tech</dc:creator>
  <cp:lastModifiedBy>shahifur Rahman</cp:lastModifiedBy>
  <cp:revision>49</cp:revision>
  <dcterms:created xsi:type="dcterms:W3CDTF">2006-08-16T00:00:00Z</dcterms:created>
  <dcterms:modified xsi:type="dcterms:W3CDTF">2020-06-08T07:06:27Z</dcterms:modified>
</cp:coreProperties>
</file>