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0" r:id="rId3"/>
    <p:sldId id="281" r:id="rId4"/>
    <p:sldId id="259" r:id="rId5"/>
    <p:sldId id="258" r:id="rId6"/>
    <p:sldId id="262" r:id="rId7"/>
    <p:sldId id="276" r:id="rId8"/>
    <p:sldId id="260" r:id="rId9"/>
    <p:sldId id="271" r:id="rId10"/>
    <p:sldId id="269" r:id="rId11"/>
    <p:sldId id="275" r:id="rId12"/>
    <p:sldId id="268" r:id="rId13"/>
    <p:sldId id="264" r:id="rId14"/>
    <p:sldId id="279" r:id="rId15"/>
    <p:sldId id="280" r:id="rId16"/>
    <p:sldId id="267" r:id="rId17"/>
    <p:sldId id="266" r:id="rId18"/>
    <p:sldId id="265" r:id="rId19"/>
    <p:sldId id="263" r:id="rId20"/>
    <p:sldId id="282" r:id="rId21"/>
    <p:sldId id="274" r:id="rId22"/>
    <p:sldId id="261" r:id="rId23"/>
    <p:sldId id="277" r:id="rId24"/>
    <p:sldId id="278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4.jpeg"/><Relationship Id="rId7" Type="http://schemas.openxmlformats.org/officeDocument/2006/relationships/image" Target="../media/image1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5.JP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7" Type="http://schemas.openxmlformats.org/officeDocument/2006/relationships/image" Target="../media/image31.jf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f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67" y="0"/>
            <a:ext cx="696506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838200"/>
            <a:ext cx="522130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6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স্বাগতম</a:t>
            </a:r>
            <a:r>
              <a:rPr lang="bn-IN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2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763000" cy="525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5322459"/>
            <a:ext cx="44502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এই</a:t>
            </a:r>
            <a:r>
              <a:rPr lang="en-US" sz="4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নদী</a:t>
            </a:r>
            <a:r>
              <a:rPr lang="en-US" sz="4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নক্ষত্রের</a:t>
            </a:r>
            <a:r>
              <a:rPr lang="en-US" sz="4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তলে</a:t>
            </a:r>
            <a:r>
              <a:rPr lang="en-US" sz="4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  <a:p>
            <a:r>
              <a:rPr lang="en-US" sz="4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সেদিনো</a:t>
            </a:r>
            <a:r>
              <a:rPr lang="en-US" sz="4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দেখিবে</a:t>
            </a:r>
            <a:r>
              <a:rPr lang="en-US" sz="4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স্বপ্ন</a:t>
            </a:r>
            <a:r>
              <a:rPr lang="en-US" sz="4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4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6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0472"/>
            <a:ext cx="2286000" cy="2629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-27296"/>
            <a:ext cx="2670980" cy="26564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-27296"/>
            <a:ext cx="1767385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53" y="152400"/>
            <a:ext cx="2003947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221" y="5979291"/>
            <a:ext cx="8552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সোনার স্বপ্নের সাধ পৃথিবীতে কবে আর ঝরে </a:t>
            </a:r>
            <a:endParaRPr lang="en-US" sz="4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12" y="2924198"/>
            <a:ext cx="2219325" cy="3032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0" y="2738587"/>
            <a:ext cx="1981200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85" y="3409800"/>
            <a:ext cx="2475115" cy="251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5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1305"/>
            <a:ext cx="6324600" cy="41420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1600200"/>
            <a:ext cx="1943100" cy="214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378657"/>
            <a:ext cx="883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আমি চলে যাব বলে </a:t>
            </a:r>
          </a:p>
          <a:p>
            <a:r>
              <a:rPr lang="bn-IN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চালতাফুল কি আর ভিজিবেনা শিশিরের জলে</a:t>
            </a:r>
          </a:p>
          <a:p>
            <a:r>
              <a:rPr lang="bn-IN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নরম গন্ধের ঢেউয়ে  ? </a:t>
            </a:r>
            <a:endParaRPr lang="en-US" sz="4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7762875" cy="4667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105400"/>
            <a:ext cx="86180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লক্ষ্মী</a:t>
            </a:r>
            <a:r>
              <a:rPr lang="en-US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পেঁচা</a:t>
            </a:r>
            <a:r>
              <a:rPr lang="en-US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গান</a:t>
            </a:r>
            <a:r>
              <a:rPr lang="en-US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গাবে</a:t>
            </a:r>
            <a:r>
              <a:rPr lang="en-US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নাকি</a:t>
            </a:r>
            <a:r>
              <a:rPr lang="en-US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তার</a:t>
            </a:r>
            <a:r>
              <a:rPr lang="en-US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লক্ষ্মীটির</a:t>
            </a:r>
            <a:r>
              <a:rPr lang="en-US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তরে</a:t>
            </a:r>
            <a:r>
              <a:rPr lang="en-US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? </a:t>
            </a:r>
            <a:endParaRPr lang="en-US" sz="4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08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10600" cy="4718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410200"/>
            <a:ext cx="8760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খেয়া নৌকা গুলো এসে লেগেছে চরের খুব কাছে </a:t>
            </a:r>
            <a:endParaRPr lang="en-US" sz="4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9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2586038" cy="2486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2400"/>
            <a:ext cx="2667000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335" y="261937"/>
            <a:ext cx="2133600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48661"/>
            <a:ext cx="2590800" cy="2771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2619375"/>
            <a:ext cx="3327400" cy="3028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219" y="5736544"/>
            <a:ext cx="7444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পৃথিবীর এইসব গল্প বেঁচে রবে চিরকাল </a:t>
            </a:r>
            <a:endParaRPr lang="en-US" sz="4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40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7315200" cy="4267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5881" y="5410200"/>
            <a:ext cx="5836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চিত্র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কবিতার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কোন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কথার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সাথে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সম্পৃক্ত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?  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83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3400"/>
            <a:ext cx="6096000" cy="4057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371600" y="5440681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এই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চিত্র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দেখে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কবিতার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চরণ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বল</a:t>
            </a:r>
            <a:r>
              <a:rPr lang="en-US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"/>
            <a:ext cx="6400800" cy="4229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181600"/>
            <a:ext cx="8991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চারিদিকে</a:t>
            </a:r>
            <a:r>
              <a:rPr lang="en-US" sz="4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শান্ত</a:t>
            </a:r>
            <a:r>
              <a:rPr lang="en-US" sz="4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বাতি</a:t>
            </a:r>
            <a:r>
              <a:rPr lang="en-US" sz="4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– </a:t>
            </a:r>
            <a:r>
              <a:rPr lang="en-US" sz="4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ভিজে</a:t>
            </a:r>
            <a:r>
              <a:rPr lang="en-US" sz="4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গন্ধ</a:t>
            </a:r>
            <a:r>
              <a:rPr lang="en-US" sz="4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- </a:t>
            </a:r>
            <a:r>
              <a:rPr lang="en-US" sz="4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মৃদু</a:t>
            </a:r>
            <a:r>
              <a:rPr lang="en-US" sz="4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কলরব</a:t>
            </a:r>
            <a:r>
              <a:rPr lang="en-US" sz="4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endParaRPr lang="en-US" sz="4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8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56931"/>
            <a:ext cx="4419600" cy="54079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597" y="6088559"/>
            <a:ext cx="8347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এশিরিয়া</a:t>
            </a:r>
            <a:r>
              <a:rPr lang="en-US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ধুলো</a:t>
            </a:r>
            <a:r>
              <a:rPr lang="en-US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আজ</a:t>
            </a:r>
            <a:r>
              <a:rPr lang="en-US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– </a:t>
            </a:r>
            <a:r>
              <a:rPr lang="en-US" sz="4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বেবিলন</a:t>
            </a:r>
            <a:r>
              <a:rPr lang="en-US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ছাই</a:t>
            </a:r>
            <a:r>
              <a:rPr lang="en-US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হয়ে</a:t>
            </a:r>
            <a:r>
              <a:rPr lang="en-US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আছে</a:t>
            </a:r>
            <a:r>
              <a:rPr lang="en-US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4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19417"/>
            <a:ext cx="4038599" cy="2374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3" y="2712492"/>
            <a:ext cx="3886200" cy="2773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19418"/>
            <a:ext cx="4038599" cy="5366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19416"/>
            <a:ext cx="4190999" cy="5747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97" y="256930"/>
            <a:ext cx="4630003" cy="561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4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8991600" cy="3352799"/>
          </a:xfrm>
        </p:spPr>
        <p:txBody>
          <a:bodyPr>
            <a:normAutofit/>
          </a:bodyPr>
          <a:lstStyle/>
          <a:p>
            <a:r>
              <a:rPr lang="bn-IN" sz="8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দশম শ্রেণি </a:t>
            </a:r>
            <a:br>
              <a:rPr lang="bn-IN" sz="8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bn-IN" sz="8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বিষয়  বাংলা – ২ </a:t>
            </a:r>
            <a:endParaRPr lang="en-US" sz="8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534400" cy="2743200"/>
          </a:xfrm>
        </p:spPr>
        <p:txBody>
          <a:bodyPr>
            <a:noAutofit/>
          </a:bodyPr>
          <a:lstStyle/>
          <a:p>
            <a:r>
              <a:rPr lang="bn-IN" sz="88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সময় </a:t>
            </a:r>
          </a:p>
          <a:p>
            <a:r>
              <a:rPr lang="bn-IN" sz="88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৪০ মিনিট </a:t>
            </a:r>
            <a:endParaRPr lang="en-US" sz="88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5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28601"/>
            <a:ext cx="8915400" cy="337185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এশিরিয়া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–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মেসোপটেমিয়ার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উত্তরাঞ্চলে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আসুর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নগরে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খ্রিস্টপূর্ব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৩০০০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সালে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প্রথম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বসতি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স্থাপন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অ্যাসিরীয়রা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খ্রিস্টপূর্ব ১৩৬২ সালে ব্যাবিলন দখল করে অ্যাসিরীয় সভ্যতা প্রতিষ্ঠা করে আসুর নগরকে রাজধানী করে । এটি ছিল মেসোপটেমিয়া অঞ্চলের তৃতীয় সভ্যতা । খ্রিস্টপূর্ব ৬২৫ সাল পর্যন্ত সভ্যতাটি টিকে ছিল ।  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886200"/>
            <a:ext cx="9067800" cy="2819400"/>
          </a:xfrm>
        </p:spPr>
        <p:txBody>
          <a:bodyPr>
            <a:normAutofit fontScale="92500" lnSpcReduction="20000"/>
          </a:bodyPr>
          <a:lstStyle/>
          <a:p>
            <a:r>
              <a:rPr lang="bn-BD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বেবিলন – মধ্যপ্রাচ্যের সুমে বা মেসপটেমিয়াতে টাইগ্রীস ও ইউফ্রেতিস নদীর তীরে গড়ে উঠেছিল ব্যাবিলনীয় সভ্যতা। ইরাকের বাগদাদ শহরের ৫০ মাইল দক্ষিণে এই সভ্যতার কেন্দ্রভুমি । ব্যবিলনের রাজা নেবুচাডজার খ্রিষ্ট পূর্ব (৬০৫ হতে ৫৬২ ) রাণী সেমিরাসিসের জন্য মাটি থেকে ৭ তলা সমান উঁচুতে একটি মনোরম বাগান তৈরি করেছিলেন ,যা ব্যবিলনের ঝুলন্ত উদ্যান নামে পরিচিত এবং সপ্তম আশ্চর্যের অন্যতম </a:t>
            </a:r>
            <a:r>
              <a:rPr lang="bn-BD" b="1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আশ্চর্যের </a:t>
            </a:r>
            <a:r>
              <a:rPr lang="bn-BD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বিষয় । পার্শ্ববর্তী পারস্য রাজের আক্রমনে ৫১৪ সালে সেই উদ্যান সম্পূর্ণ ধ্বংস হয়ে যায় । </a:t>
            </a:r>
            <a:endParaRPr lang="en-US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1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8600"/>
            <a:ext cx="6248400" cy="4800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4496" y="5257800"/>
            <a:ext cx="8959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চালতাফুল</a:t>
            </a:r>
            <a:r>
              <a:rPr lang="en-US" sz="4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কি</a:t>
            </a:r>
            <a:r>
              <a:rPr lang="en-US" sz="4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আর</a:t>
            </a:r>
            <a:r>
              <a:rPr lang="en-US" sz="4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ভিজিবেনা</a:t>
            </a:r>
            <a:r>
              <a:rPr lang="en-US" sz="4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শিশিরের</a:t>
            </a:r>
            <a:r>
              <a:rPr lang="en-US" sz="4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জলে</a:t>
            </a:r>
            <a:r>
              <a:rPr lang="en-US" sz="4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endParaRPr lang="en-US" sz="4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6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413192"/>
              </p:ext>
            </p:extLst>
          </p:nvPr>
        </p:nvGraphicFramePr>
        <p:xfrm>
          <a:off x="4114800" y="3048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8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23884"/>
            <a:ext cx="90620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আমিও পথের মত হারিয়ে যাব  </a:t>
            </a:r>
            <a:endParaRPr lang="en-US" sz="7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0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1981200"/>
          </a:xfrm>
        </p:spPr>
        <p:txBody>
          <a:bodyPr>
            <a:normAutofit/>
          </a:bodyPr>
          <a:lstStyle/>
          <a:p>
            <a:r>
              <a:rPr lang="bn-BD" sz="115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শ্রেণির</a:t>
            </a:r>
            <a:r>
              <a:rPr lang="bn-IN" sz="115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কাজ</a:t>
            </a:r>
            <a:r>
              <a:rPr lang="bn-BD" sz="115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115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115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81200"/>
            <a:ext cx="9144000" cy="4724400"/>
          </a:xfrm>
        </p:spPr>
        <p:txBody>
          <a:bodyPr>
            <a:normAutofit fontScale="92500"/>
          </a:bodyPr>
          <a:lstStyle/>
          <a:p>
            <a:r>
              <a:rPr lang="bn-IN" sz="88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সোনার স্বপ্নের সাধ পৃথিবীতে কবে আর ঝরে – উক্তিটির সত্যতা প্রমাণ কর । </a:t>
            </a:r>
            <a:endParaRPr lang="en-US" sz="88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197"/>
            <a:ext cx="9144000" cy="2267803"/>
          </a:xfrm>
        </p:spPr>
        <p:txBody>
          <a:bodyPr>
            <a:normAutofit/>
          </a:bodyPr>
          <a:lstStyle/>
          <a:p>
            <a:r>
              <a:rPr lang="bn-IN" sz="115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বাড়ীর কাজ </a:t>
            </a:r>
            <a:endParaRPr lang="en-US" sz="115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057400"/>
            <a:ext cx="9067800" cy="4648200"/>
          </a:xfrm>
        </p:spPr>
        <p:txBody>
          <a:bodyPr>
            <a:normAutofit/>
          </a:bodyPr>
          <a:lstStyle/>
          <a:p>
            <a:r>
              <a:rPr lang="bn-IN" sz="96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তোমার দেখা কোন প্রাচীন ঐতিহ্যের চিত্র সহ বর্ণনা দাও । </a:t>
            </a:r>
            <a:endParaRPr lang="en-US" sz="9600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2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8686800" cy="6229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0" y="609600"/>
            <a:ext cx="318548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15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ধন্যবাদ</a:t>
            </a:r>
            <a:r>
              <a:rPr lang="bn-IN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21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8686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6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28600"/>
            <a:ext cx="8915400" cy="2971800"/>
          </a:xfrm>
        </p:spPr>
        <p:txBody>
          <a:bodyPr>
            <a:normAutofit/>
          </a:bodyPr>
          <a:lstStyle/>
          <a:p>
            <a:r>
              <a:rPr lang="bn-IN" sz="8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কবিতা </a:t>
            </a:r>
            <a:br>
              <a:rPr lang="bn-IN" sz="8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bn-IN" sz="8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সেইদিন এই মাঠ </a:t>
            </a:r>
            <a:endParaRPr lang="en-US" sz="8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200400"/>
            <a:ext cx="8915400" cy="3429000"/>
          </a:xfrm>
        </p:spPr>
        <p:txBody>
          <a:bodyPr>
            <a:noAutofit/>
          </a:bodyPr>
          <a:lstStyle/>
          <a:p>
            <a:r>
              <a:rPr lang="bn-IN" sz="8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কবি </a:t>
            </a:r>
          </a:p>
          <a:p>
            <a:r>
              <a:rPr lang="bn-IN" sz="8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জীবনানন্দ দাশ (১৮৯৯-১৯৫৪) </a:t>
            </a:r>
            <a:endParaRPr lang="en-US" sz="80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0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181600" cy="533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0" y="6096000"/>
            <a:ext cx="3393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জীবনানন্দ</a:t>
            </a:r>
            <a:r>
              <a:rPr lang="en-US" sz="5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দাশ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9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52800"/>
            <a:ext cx="2381250" cy="3314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733550"/>
            <a:ext cx="3048000" cy="4933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743200"/>
            <a:ext cx="2362200" cy="392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204787"/>
            <a:ext cx="2543175" cy="3028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09600"/>
            <a:ext cx="44278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জীবনানন্দ দাশের কিছু গ্রন্থ </a:t>
            </a:r>
            <a:endParaRPr lang="en-US" sz="4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86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76399"/>
          </a:xfrm>
        </p:spPr>
        <p:txBody>
          <a:bodyPr>
            <a:noAutofit/>
          </a:bodyPr>
          <a:lstStyle/>
          <a:p>
            <a:r>
              <a:rPr lang="en-US" sz="115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শিখনফল</a:t>
            </a:r>
            <a:r>
              <a:rPr lang="en-US" sz="115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115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05000"/>
            <a:ext cx="9144000" cy="49530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১। </a:t>
            </a:r>
            <a:r>
              <a:rPr lang="en-US" sz="80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মানুষের</a:t>
            </a:r>
            <a:r>
              <a:rPr lang="en-US" sz="8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তৈরি</a:t>
            </a:r>
            <a:r>
              <a:rPr lang="en-US" sz="8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বস্তু</a:t>
            </a:r>
            <a:r>
              <a:rPr lang="en-US" sz="8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চিরস্থায়ী</a:t>
            </a:r>
            <a:r>
              <a:rPr lang="en-US" sz="8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নয়</a:t>
            </a:r>
            <a:r>
              <a:rPr lang="en-US" sz="8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</a:p>
          <a:p>
            <a:r>
              <a:rPr lang="en-US" sz="8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২। </a:t>
            </a:r>
            <a:r>
              <a:rPr lang="en-US" sz="80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সৌন্দর্যের</a:t>
            </a:r>
            <a:r>
              <a:rPr lang="en-US" sz="8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sz="80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স্বপ্নের</a:t>
            </a:r>
            <a:r>
              <a:rPr lang="en-US" sz="8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মৃত্যু</a:t>
            </a:r>
            <a:r>
              <a:rPr lang="en-US" sz="8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8000" b="1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নেই</a:t>
            </a:r>
            <a:r>
              <a:rPr lang="en-US" sz="8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endParaRPr lang="en-US" sz="80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4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111124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7400" y="838200"/>
            <a:ext cx="68162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3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কবিতা পাঠ </a:t>
            </a:r>
            <a:endParaRPr lang="en-US" sz="13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5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5715000" cy="5291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638800"/>
            <a:ext cx="8715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সেই দিন এই মাঠ স্তব্ধ হবে নাকো জানি  </a:t>
            </a:r>
            <a:endParaRPr lang="en-US" sz="5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304800"/>
            <a:ext cx="2857500" cy="1895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7817" y="4007584"/>
            <a:ext cx="31902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সভ্যতা ধ্বংস হয় কিন্তু </a:t>
            </a:r>
          </a:p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প্রাকৃতিক সৌন্দর্য</a:t>
            </a:r>
          </a:p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থাকে চিরকাল 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394697"/>
            <a:ext cx="2286000" cy="16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2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299</Words>
  <Application>Microsoft Office PowerPoint</Application>
  <PresentationFormat>On-screen Show (4:3)</PresentationFormat>
  <Paragraphs>39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Shonar Bangla</vt:lpstr>
      <vt:lpstr>Office Theme</vt:lpstr>
      <vt:lpstr>Packager Shell Object</vt:lpstr>
      <vt:lpstr>PowerPoint Presentation</vt:lpstr>
      <vt:lpstr>দশম শ্রেণি  বিষয়  বাংলা – ২ </vt:lpstr>
      <vt:lpstr>PowerPoint Presentation</vt:lpstr>
      <vt:lpstr>কবিতা  সেইদিন এই মাঠ </vt:lpstr>
      <vt:lpstr>PowerPoint Presentation</vt:lpstr>
      <vt:lpstr>PowerPoint Presentation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এশিরিয়া –মেসোপটেমিয়ার উত্তরাঞ্চলে আসুর নগরে খ্রিস্টপূর্ব ৩০০০ সালে প্রথম বসতি স্থাপন করে অ্যাসিরীয়রা । খ্রিস্টপূর্ব ১৩৬২ সালে ব্যাবিলন দখল করে অ্যাসিরীয় সভ্যতা প্রতিষ্ঠা করে আসুর নগরকে রাজধানী করে । এটি ছিল মেসোপটেমিয়া অঞ্চলের তৃতীয় সভ্যতা । খ্রিস্টপূর্ব ৬২৫ সাল পর্যন্ত সভ্যতাটি টিকে ছিল ।  </vt:lpstr>
      <vt:lpstr>PowerPoint Presentation</vt:lpstr>
      <vt:lpstr>PowerPoint Presentation</vt:lpstr>
      <vt:lpstr>শ্রেণির কাজ  </vt:lpstr>
      <vt:lpstr>বাড়ীর কাজ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Non-Tech</dc:creator>
  <cp:lastModifiedBy>shahifur Rahman</cp:lastModifiedBy>
  <cp:revision>39</cp:revision>
  <dcterms:created xsi:type="dcterms:W3CDTF">2006-08-16T00:00:00Z</dcterms:created>
  <dcterms:modified xsi:type="dcterms:W3CDTF">2020-06-08T07:31:11Z</dcterms:modified>
</cp:coreProperties>
</file>