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7" r:id="rId5"/>
    <p:sldId id="279" r:id="rId6"/>
    <p:sldId id="262" r:id="rId7"/>
    <p:sldId id="263" r:id="rId8"/>
    <p:sldId id="264" r:id="rId9"/>
    <p:sldId id="265" r:id="rId10"/>
    <p:sldId id="266" r:id="rId11"/>
    <p:sldId id="281" r:id="rId12"/>
    <p:sldId id="267" r:id="rId13"/>
    <p:sldId id="269" r:id="rId14"/>
    <p:sldId id="270" r:id="rId15"/>
    <p:sldId id="288" r:id="rId16"/>
    <p:sldId id="271" r:id="rId17"/>
    <p:sldId id="268" r:id="rId18"/>
    <p:sldId id="272" r:id="rId19"/>
    <p:sldId id="274" r:id="rId20"/>
    <p:sldId id="282" r:id="rId21"/>
    <p:sldId id="283" r:id="rId22"/>
    <p:sldId id="284" r:id="rId23"/>
    <p:sldId id="28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6BD9-0C61-4654-8757-18A249EA3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C568F-3628-4B5F-A18E-B9395A668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151CA-0AD2-4A23-8FE5-096373AD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6/6/2020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0D38-CB06-4A0F-88A1-4393F6E2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C438C-4CB3-41DA-9BB6-76A8545B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60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4BCA-00D4-4666-9D90-CE777648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012A2-7D2E-44E2-9150-A8421321B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A57F-AACA-4E8D-A1BC-FCAB30B3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6/6/2020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A9880-59A4-40E9-A8B8-E1BBA828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3B101-3572-415A-9978-0A54F271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430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67EBA-4441-41CF-9B44-6DB454F19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B819F-FBA4-4256-A141-F5179ED78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852FF-4339-4B93-AE10-DD06F2BB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6/6/2020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A8372-2C65-4B72-BC62-7B46620C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E8759-7C08-4B77-B523-0AC91141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925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AFD1-3588-46C9-BB3C-8B06A00D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A61B0-A91B-4880-8447-EB8178FA6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C7195-37FA-487C-B8D5-DA9E1447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6/6/2020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92F35-150A-439B-9882-709E89D2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0D228-7BF5-451B-9A6E-5039128B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965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8F1D-85BE-46FF-9638-68636DDF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E9A76-6709-456C-B59F-8CD57DE2B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E1FA1-5377-4DDB-BA76-833CEE47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6/6/2020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D1C59-45CC-42E8-A1D6-F9F9488A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6D7B2-68EA-44F3-AECF-BD942F48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419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1B2E6-36CE-4D13-803E-CACDC012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2185A-0CBC-4550-801C-B17986CDA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718CE-7277-4C9A-80E1-6424A18C1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AC958-619F-44EB-88EE-2CF2E5A9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6/6/2020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94DDE-DFE5-4F6B-893A-B90C0CD8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86776-38FA-4635-B41E-C427438F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8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199A-24BF-496C-B978-57E205EA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4C44A-977C-4F1A-8801-AD1B80886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25820-5968-4B5E-9C70-F82B01B74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E9214-F25F-48E0-BB5A-6EB8DEBF6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484F3-5FC5-441B-A38F-7E1E1CC81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0136E-4FD5-48C9-96A1-549B41F5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6/6/2020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A9E63-F751-4788-9776-8E2A9FFF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8BC27-652C-40D6-B107-5FF03A06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582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A048-0CE8-434F-8487-9FC489C7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62D8E-1053-48B8-9576-E3E2A1FF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6/6/2020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12B2F-E4A1-445F-9AB3-2103915C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BDFF6-D5C9-423B-B26B-6AEB8294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621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A484A-FBCA-4494-9177-3BA34CB6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6/6/2020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8C01F-3F3D-488C-A4DE-113114C1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03879-71E6-40C1-A403-6895EC3B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8277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1EA6-92AB-490F-9E4E-7A34E21C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E8C59-0135-4D37-9122-FAF58560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EECCF-C0E9-4505-B5D9-F4573A7D8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110AC-0553-4FFA-9887-67DB9F44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6/6/2020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2AFE5-27D5-42A5-BC4E-9321511A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07E36-8943-44CD-8558-B63F0056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140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EDC9-76C5-4E32-9E47-6B8CFFF1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00A12-57FF-4B06-B23A-4048ED807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C7020-3D48-415D-B718-01E003FD2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A8A96-5FCF-4F80-B547-FF613D3DA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6/6/2020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ACFB8-0172-4571-BF45-02345266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3C38E-C897-45AD-89F7-CE231AEC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70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9222E-C369-4BF2-A8A2-74E618C3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C19C7-6947-47E9-A2D0-BEAC9E3CA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BC7A4-ABF2-4D26-8507-B7573F3BB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402B-CD6C-4DC7-9175-6C62A9A5D2E1}" type="datetimeFigureOut">
              <a:rPr lang="en-SG" smtClean="0"/>
              <a:t>6/6/2020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BD3B-875B-4B7D-8A63-FC5745676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9C8E7-A8E9-4F48-905B-ABE7BD03B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628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2B570D-A124-4FC9-8BDA-D3FA5009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337" y="166687"/>
            <a:ext cx="8315325" cy="6524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581E90-54E6-4614-BF48-40BF8793CB8C}"/>
              </a:ext>
            </a:extLst>
          </p:cNvPr>
          <p:cNvSpPr txBox="1"/>
          <p:nvPr/>
        </p:nvSpPr>
        <p:spPr>
          <a:xfrm>
            <a:off x="3011948" y="4442094"/>
            <a:ext cx="3408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SG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31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23A949-65F4-4188-978C-A330BA22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979" y="344000"/>
            <a:ext cx="2107894" cy="1309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C022FA-0FA4-4CF9-AA79-3D97F5CD5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811" y="1557875"/>
            <a:ext cx="3822523" cy="2615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26EED2-FE72-4800-A22A-502B4B9D8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935" y="2465749"/>
            <a:ext cx="2310584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0C8EB6-D918-4DA3-9D1B-86022DDA4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568" y="2380906"/>
            <a:ext cx="2773920" cy="96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A0A51-7F2B-4741-A03E-57706653A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519" y="4173286"/>
            <a:ext cx="3822523" cy="2584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91549-A84A-40EB-94A8-DA32E9E06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770" y="5161054"/>
            <a:ext cx="2017951" cy="969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C73022-5F0E-4EE8-A66C-DA8CC0852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9334" y="4709780"/>
            <a:ext cx="300558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78D5E4-BEF8-4CEB-84DD-A0535BAAF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59" y="392327"/>
            <a:ext cx="10206681" cy="60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40A45F-F20F-4043-B412-014162A72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15" y="464232"/>
            <a:ext cx="3694496" cy="1865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C83C76-C4B6-447A-9701-D34C344CB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629" y="3429000"/>
            <a:ext cx="8004742" cy="1847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EC506F-3F94-4D1A-8530-7F839AE7C83D}"/>
              </a:ext>
            </a:extLst>
          </p:cNvPr>
          <p:cNvSpPr/>
          <p:nvPr/>
        </p:nvSpPr>
        <p:spPr>
          <a:xfrm>
            <a:off x="2096655" y="3500582"/>
            <a:ext cx="8035636" cy="17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695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E13506-4165-42E5-9FFE-1673C00A38F0}"/>
              </a:ext>
            </a:extLst>
          </p:cNvPr>
          <p:cNvSpPr txBox="1"/>
          <p:nvPr/>
        </p:nvSpPr>
        <p:spPr>
          <a:xfrm>
            <a:off x="2798618" y="5763490"/>
            <a:ext cx="6594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 টাকা আছে সে আরও চায়।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452E8-6923-4AAE-B5C9-4DAE36F62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24" y="1071948"/>
            <a:ext cx="7271951" cy="4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9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856E6-22CC-450F-9B53-FF57A3E1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90" y="5721927"/>
            <a:ext cx="69378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C4E0FF-4898-4922-ADA8-04E45406E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08" y="661086"/>
            <a:ext cx="8291384" cy="55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A24B8B-2471-409C-9EDB-DDB4E1678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64" y="371959"/>
            <a:ext cx="8950271" cy="61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C96B0A-4D5F-40C2-AE3D-398741C31EC8}"/>
              </a:ext>
            </a:extLst>
          </p:cNvPr>
          <p:cNvSpPr/>
          <p:nvPr/>
        </p:nvSpPr>
        <p:spPr>
          <a:xfrm>
            <a:off x="4461163" y="920429"/>
            <a:ext cx="3103419" cy="1311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ৎ</a:t>
            </a:r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A142D-EA92-4444-B3B9-45DC44F79325}"/>
              </a:ext>
            </a:extLst>
          </p:cNvPr>
          <p:cNvSpPr txBox="1"/>
          <p:nvPr/>
        </p:nvSpPr>
        <p:spPr>
          <a:xfrm>
            <a:off x="4821382" y="1274618"/>
            <a:ext cx="296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CC6B80-6285-4697-A36B-2FFB2D8224AA}"/>
              </a:ext>
            </a:extLst>
          </p:cNvPr>
          <p:cNvSpPr/>
          <p:nvPr/>
        </p:nvSpPr>
        <p:spPr>
          <a:xfrm>
            <a:off x="1673754" y="3383387"/>
            <a:ext cx="7629236" cy="1641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138A5-344C-45C7-9484-1B2D9D866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045" y="3311805"/>
            <a:ext cx="7773074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B64B87-772F-4587-B5B0-1B717233E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99" y="5002726"/>
            <a:ext cx="8254699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60B8D8-13AA-490F-99C1-859EAEE8F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757" y="834406"/>
            <a:ext cx="4788243" cy="3972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F20BB8-5E9B-497E-B8D0-961476AAE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560" y="905456"/>
            <a:ext cx="5023022" cy="38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4E74F4-675E-4B07-AFC6-204C14873B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612" y="581891"/>
            <a:ext cx="335586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854E3-9A40-4034-B12F-E2D2A565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877" y="4797512"/>
            <a:ext cx="8669263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38213F-1F3F-4526-8438-FDD6D83FDC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8"/>
          <a:stretch/>
        </p:blipFill>
        <p:spPr>
          <a:xfrm>
            <a:off x="943898" y="245808"/>
            <a:ext cx="7885470" cy="5407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CB2A3-A883-4354-9719-DB914B53639B}"/>
              </a:ext>
            </a:extLst>
          </p:cNvPr>
          <p:cNvSpPr txBox="1"/>
          <p:nvPr/>
        </p:nvSpPr>
        <p:spPr>
          <a:xfrm>
            <a:off x="2632363" y="4682837"/>
            <a:ext cx="664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একজন সুখি মানুষ</a:t>
            </a:r>
            <a:endParaRPr lang="en-SG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3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6B546A0-8F66-4D6B-AA81-4D70BA37EB14}"/>
              </a:ext>
            </a:extLst>
          </p:cNvPr>
          <p:cNvSpPr txBox="1"/>
          <p:nvPr/>
        </p:nvSpPr>
        <p:spPr>
          <a:xfrm>
            <a:off x="4649615" y="521110"/>
            <a:ext cx="2332926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407BE3-228C-493B-B256-D362DA36C713}"/>
              </a:ext>
            </a:extLst>
          </p:cNvPr>
          <p:cNvSpPr/>
          <p:nvPr/>
        </p:nvSpPr>
        <p:spPr>
          <a:xfrm>
            <a:off x="4592260" y="521110"/>
            <a:ext cx="2447636" cy="10246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690BF8-A779-435F-AA9E-4FD4C2BA4E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6" b="62082"/>
          <a:stretch/>
        </p:blipFill>
        <p:spPr>
          <a:xfrm>
            <a:off x="7288399" y="3683656"/>
            <a:ext cx="4116405" cy="2551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E1F019-3C96-461F-9017-89AE8BD6A0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562" y="521110"/>
            <a:ext cx="2355273" cy="26532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74DF1E-A408-42F2-93A2-43FF8DAF854B}"/>
              </a:ext>
            </a:extLst>
          </p:cNvPr>
          <p:cNvSpPr txBox="1"/>
          <p:nvPr/>
        </p:nvSpPr>
        <p:spPr>
          <a:xfrm>
            <a:off x="1184678" y="3585186"/>
            <a:ext cx="38002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মঞ্জিলা আকতার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ঘোড়াঘাট দাখিল মাদরাসা</a:t>
            </a:r>
            <a:endParaRPr lang="en-SG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ম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D48B3E-8BE1-431D-8876-B1D7704AE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58" y="5539321"/>
            <a:ext cx="4347355" cy="585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FF884D-A5DA-4D0B-B3F3-FCA71B4F6CF3}"/>
              </a:ext>
            </a:extLst>
          </p:cNvPr>
          <p:cNvSpPr txBox="1"/>
          <p:nvPr/>
        </p:nvSpPr>
        <p:spPr>
          <a:xfrm>
            <a:off x="787196" y="3585186"/>
            <a:ext cx="4197759" cy="26503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6A51E-1196-4078-B099-BD7FB9EBA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804" y="1847727"/>
            <a:ext cx="1504950" cy="4487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328D93-8CAF-4913-B36E-157AE4D1DA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78" y="160916"/>
            <a:ext cx="3070175" cy="33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5A45E-A8EA-4C9E-9C11-2F24F8B54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73" y="503695"/>
            <a:ext cx="10019654" cy="58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67486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7ECA33-70F0-4AC9-8164-2F3AD10A7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647" y="306091"/>
            <a:ext cx="9554705" cy="62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4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A36F96-A9FE-499E-AA15-F3ABE1799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52" y="534691"/>
            <a:ext cx="10104895" cy="57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49929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AF5C83-130D-4860-93FE-5CF3F9CF7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15" y="340962"/>
            <a:ext cx="10794569" cy="617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4545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286E62-9736-4D60-8B9C-56A73F7DCA5A}"/>
              </a:ext>
            </a:extLst>
          </p:cNvPr>
          <p:cNvSpPr txBox="1"/>
          <p:nvPr/>
        </p:nvSpPr>
        <p:spPr>
          <a:xfrm>
            <a:off x="3401962" y="865283"/>
            <a:ext cx="188779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CE754-1F43-4946-9120-07136D314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838" y="2147019"/>
            <a:ext cx="6911359" cy="8900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BB50D-6152-4BEE-A87A-D81B1361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11" y="3377381"/>
            <a:ext cx="6998815" cy="859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5990D8-AA45-4BBD-A517-F050C583F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111" y="4492872"/>
            <a:ext cx="4488889" cy="853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9240C7-BB16-4AD2-A906-6CD202DAB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937" y="5574096"/>
            <a:ext cx="4578493" cy="8596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80779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D87F01-9B5C-4FD4-9C77-0A66536F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59" y="1181623"/>
            <a:ext cx="3999323" cy="1774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A1F301-5538-40BE-BA93-33C86EAB9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59" y="3935242"/>
            <a:ext cx="9163082" cy="2743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B5AC0F-70DD-4F32-83AA-9E8C490EC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354" y="196526"/>
            <a:ext cx="5049187" cy="35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43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0A6C48-3DB6-4663-BAFE-C2E9114A2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311" y="481568"/>
            <a:ext cx="5781366" cy="5843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7F5C1F-7701-4200-92E3-4D3E26A2D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646041"/>
            <a:ext cx="6210300" cy="5514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06913-D51F-4F6A-872B-7FC60FFB7F4D}"/>
              </a:ext>
            </a:extLst>
          </p:cNvPr>
          <p:cNvSpPr txBox="1"/>
          <p:nvPr/>
        </p:nvSpPr>
        <p:spPr>
          <a:xfrm>
            <a:off x="3780505" y="4711579"/>
            <a:ext cx="2757947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8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70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AC3D8A-F5EA-42EF-9EAB-70929BF1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35" y="6142873"/>
            <a:ext cx="4401693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00EE1D-4CBF-418E-887E-E3D3D43DF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695325"/>
            <a:ext cx="867727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8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069273-4A48-4CFC-B8C4-A07775B49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86" y="515894"/>
            <a:ext cx="8279027" cy="582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3246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705E68-8B5A-497D-A304-A7E16BAE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39" y="178230"/>
            <a:ext cx="10771322" cy="65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5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DBD81B-D6CA-462F-A206-FEC460EBE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23" y="468823"/>
            <a:ext cx="7749153" cy="59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7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A905D2-75AB-473E-911C-3AE08F824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58" y="96394"/>
            <a:ext cx="2127688" cy="1234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2DEE0E-D8C3-470D-957F-D7FF8C2F8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15" y="1331216"/>
            <a:ext cx="5553937" cy="969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ECB49E-1927-4572-873A-6FC7AE6CB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342" y="2394938"/>
            <a:ext cx="8785097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7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27C68-474D-4146-B67D-A45814FF7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13" y="588935"/>
            <a:ext cx="8934773" cy="56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9710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C041CA-8484-4AD8-9948-9D40EAC81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588264"/>
            <a:ext cx="9796272" cy="56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534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44</Words>
  <Application>Microsoft Office PowerPoint</Application>
  <PresentationFormat>Widescreen</PresentationFormat>
  <Paragraphs>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192</cp:revision>
  <dcterms:created xsi:type="dcterms:W3CDTF">2020-04-16T17:33:19Z</dcterms:created>
  <dcterms:modified xsi:type="dcterms:W3CDTF">2020-06-06T10:46:54Z</dcterms:modified>
</cp:coreProperties>
</file>