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1" r:id="rId4"/>
    <p:sldId id="282" r:id="rId5"/>
    <p:sldId id="284" r:id="rId6"/>
    <p:sldId id="283" r:id="rId7"/>
    <p:sldId id="280" r:id="rId8"/>
    <p:sldId id="257" r:id="rId9"/>
    <p:sldId id="260" r:id="rId10"/>
    <p:sldId id="267" r:id="rId11"/>
    <p:sldId id="268" r:id="rId12"/>
    <p:sldId id="261" r:id="rId13"/>
    <p:sldId id="269" r:id="rId14"/>
    <p:sldId id="271" r:id="rId15"/>
    <p:sldId id="262" r:id="rId16"/>
    <p:sldId id="270" r:id="rId17"/>
    <p:sldId id="272" r:id="rId18"/>
    <p:sldId id="26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30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30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555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888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9413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847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238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562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04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3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84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90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607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" y="1"/>
            <a:ext cx="12192000" cy="6858000"/>
          </a:xfrm>
          <a:prstGeom prst="frame">
            <a:avLst>
              <a:gd name="adj1" fmla="val 104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03031" y="115910"/>
            <a:ext cx="11990231" cy="6645499"/>
          </a:xfrm>
          <a:prstGeom prst="frame">
            <a:avLst>
              <a:gd name="adj1" fmla="val 106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41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4320" y="213360"/>
            <a:ext cx="11704320" cy="6067664"/>
            <a:chOff x="274320" y="213360"/>
            <a:chExt cx="11704320" cy="6067664"/>
          </a:xfrm>
        </p:grpSpPr>
        <p:sp>
          <p:nvSpPr>
            <p:cNvPr id="5" name="TextBox 4"/>
            <p:cNvSpPr txBox="1"/>
            <p:nvPr/>
          </p:nvSpPr>
          <p:spPr>
            <a:xfrm>
              <a:off x="716280" y="5080695"/>
              <a:ext cx="108356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72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en-US" sz="7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7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7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7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 descr="desine 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" y="213360"/>
              <a:ext cx="3794760" cy="4876800"/>
            </a:xfrm>
            <a:prstGeom prst="rect">
              <a:avLst/>
            </a:prstGeom>
          </p:spPr>
        </p:pic>
        <p:pic>
          <p:nvPicPr>
            <p:cNvPr id="7" name="Picture 6" descr="desine 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061960" y="289560"/>
              <a:ext cx="3916680" cy="4876800"/>
            </a:xfrm>
            <a:prstGeom prst="rect">
              <a:avLst/>
            </a:prstGeom>
          </p:spPr>
        </p:pic>
      </p:grpSp>
      <p:pic>
        <p:nvPicPr>
          <p:cNvPr id="10" name="Picture 9" descr="the eart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883920"/>
            <a:ext cx="4495800" cy="3855720"/>
          </a:xfrm>
          <a:prstGeom prst="rect">
            <a:avLst/>
          </a:prstGeom>
        </p:spPr>
      </p:pic>
      <p:pic>
        <p:nvPicPr>
          <p:cNvPr id="12" name="Picture 11" descr="porrda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" y="209550"/>
            <a:ext cx="5989320" cy="6465570"/>
          </a:xfrm>
          <a:prstGeom prst="rect">
            <a:avLst/>
          </a:prstGeom>
        </p:spPr>
      </p:pic>
      <p:pic>
        <p:nvPicPr>
          <p:cNvPr id="13" name="Picture 12" descr="porrda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163257" y="194310"/>
            <a:ext cx="5845861" cy="645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142838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51827" l="6667" r="49467">
                        <a14:foregroundMark x1="39267" y1="9202" x2="43200" y2="3248"/>
                        <a14:foregroundMark x1="26000" y1="8119" x2="26000" y2="8119"/>
                        <a14:foregroundMark x1="33133" y1="10284" x2="33133" y2="10284"/>
                        <a14:foregroundMark x1="29933" y1="6089" x2="29933" y2="6089"/>
                        <a14:foregroundMark x1="31600" y1="5277" x2="31600" y2="5277"/>
                        <a14:foregroundMark x1="27667" y1="6360" x2="27667" y2="6360"/>
                        <a14:foregroundMark x1="27133" y1="38430" x2="27133" y2="38430"/>
                        <a14:foregroundMark x1="25867" y1="36401" x2="25867" y2="36401"/>
                        <a14:foregroundMark x1="24600" y1="37348" x2="24600" y2="37348"/>
                        <a14:backgroundMark x1="30733" y1="47497" x2="25867" y2="4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77" r="51063" b="41675"/>
          <a:stretch/>
        </p:blipFill>
        <p:spPr>
          <a:xfrm>
            <a:off x="1804342" y="1597068"/>
            <a:ext cx="4079630" cy="2890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9919" b="87551" l="21933" r="40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45" t="37886" r="59595" b="9311"/>
          <a:stretch/>
        </p:blipFill>
        <p:spPr>
          <a:xfrm>
            <a:off x="3122378" y="3442822"/>
            <a:ext cx="1997612" cy="2616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4493" b="77402" l="41067" r="64200">
                        <a14:backgroundMark x1="60000" y1="37348" x2="62667" y2="2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27" t="21703" r="36098" b="22087"/>
          <a:stretch/>
        </p:blipFill>
        <p:spPr>
          <a:xfrm>
            <a:off x="5187622" y="2550941"/>
            <a:ext cx="2532184" cy="2785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218" b="31935" l="42800" r="63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41" t="5524" r="36518" b="63817"/>
          <a:stretch/>
        </p:blipFill>
        <p:spPr>
          <a:xfrm>
            <a:off x="5437323" y="1855763"/>
            <a:ext cx="2025747" cy="1519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06" b="61976" l="53533" r="90000">
                        <a14:foregroundMark x1="86533" y1="54127" x2="86533" y2="54127"/>
                        <a14:foregroundMark x1="79000" y1="51286" x2="79000" y2="51286"/>
                        <a14:foregroundMark x1="82667" y1="29093" x2="82667" y2="29093"/>
                        <a14:foregroundMark x1="83333" y1="23951" x2="83333" y2="23951"/>
                        <a14:foregroundMark x1="82667" y1="21110" x2="82667" y2="21110"/>
                        <a14:foregroundMark x1="64733" y1="3789" x2="64733" y2="3789"/>
                        <a14:foregroundMark x1="74667" y1="6089" x2="74667" y2="6089"/>
                        <a14:foregroundMark x1="75933" y1="6089" x2="75933" y2="6089"/>
                        <a14:foregroundMark x1="81933" y1="45873" x2="81933" y2="45873"/>
                        <a14:foregroundMark x1="80400" y1="44655" x2="80400" y2="44655"/>
                        <a14:foregroundMark x1="78333" y1="55210" x2="78333" y2="55210"/>
                        <a14:foregroundMark x1="81533" y1="55751" x2="81533" y2="55751"/>
                        <a14:foregroundMark x1="80000" y1="55751" x2="80000" y2="55751"/>
                        <a14:foregroundMark x1="80933" y1="52368" x2="80933" y2="52368"/>
                        <a14:foregroundMark x1="81667" y1="50609" x2="81667" y2="50609"/>
                        <a14:foregroundMark x1="83067" y1="49526" x2="83067" y2="49526"/>
                        <a14:foregroundMark x1="80133" y1="36401" x2="80133" y2="36401"/>
                        <a14:foregroundMark x1="77600" y1="38972" x2="77600" y2="38972"/>
                        <a14:foregroundMark x1="69800" y1="46143" x2="69800" y2="46143"/>
                        <a14:backgroundMark x1="58867" y1="18539" x2="57200" y2="8119"/>
                        <a14:backgroundMark x1="54800" y1="20298" x2="58733" y2="14614"/>
                        <a14:backgroundMark x1="60267" y1="16644" x2="59000" y2="10014"/>
                        <a14:backgroundMark x1="61133" y1="18539" x2="60267" y2="16915"/>
                        <a14:backgroundMark x1="59867" y1="21380" x2="59867" y2="20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2" r="9665" b="37132"/>
          <a:stretch/>
        </p:blipFill>
        <p:spPr>
          <a:xfrm>
            <a:off x="6738585" y="1612551"/>
            <a:ext cx="3685736" cy="31153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50880" b="84438" l="68667" r="100000">
                        <a14:foregroundMark x1="81400" y1="68877" x2="87267" y2="64817"/>
                        <a14:foregroundMark x1="87133" y1="54668" x2="87133" y2="54668"/>
                        <a14:foregroundMark x1="88533" y1="56563" x2="88533" y2="56563"/>
                        <a14:foregroundMark x1="89067" y1="78214" x2="93400" y2="73342"/>
                        <a14:foregroundMark x1="84600" y1="76725" x2="84600" y2="76725"/>
                        <a14:backgroundMark x1="89667" y1="78755" x2="93533" y2="73342"/>
                        <a14:backgroundMark x1="89333" y1="78755" x2="93267" y2="73884"/>
                        <a14:backgroundMark x1="92400" y1="79296" x2="92733" y2="60893"/>
                        <a14:backgroundMark x1="89800" y1="79567" x2="92600" y2="71989"/>
                        <a14:backgroundMark x1="89933" y1="78484" x2="92733" y2="73884"/>
                        <a14:backgroundMark x1="88933" y1="78214" x2="91867" y2="73342"/>
                        <a14:backgroundMark x1="89667" y1="77673" x2="89667" y2="77673"/>
                        <a14:backgroundMark x1="92733" y1="75101" x2="92733" y2="75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49" t="47538" r="10085" b="23222"/>
          <a:stretch/>
        </p:blipFill>
        <p:spPr>
          <a:xfrm>
            <a:off x="8880391" y="3937781"/>
            <a:ext cx="1364566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6306" b="100000" l="0" r="100000">
                        <a14:backgroundMark x1="2941" y1="92793" x2="2941" y2="92793"/>
                        <a14:backgroundMark x1="98479" y1="90991" x2="98479" y2="90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71960" y="5794715"/>
            <a:ext cx="6611816" cy="74279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69507" y="2372642"/>
            <a:ext cx="911912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এশিয়া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71610" y="2305930"/>
            <a:ext cx="1170866" cy="3094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ইউরোপ</a:t>
            </a:r>
            <a:r>
              <a:rPr lang="bn-BD" sz="24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37941" y="4928752"/>
            <a:ext cx="134922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01275" y="3417275"/>
            <a:ext cx="1206402" cy="39389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46323" y="2143261"/>
            <a:ext cx="1947365" cy="42476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3403" y="4266437"/>
            <a:ext cx="2026197" cy="4572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25890" y="5530947"/>
            <a:ext cx="1406424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এন্টার্কটিকা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: Rounded Corners 2">
            <a:extLst>
              <a:ext uri="{FF2B5EF4-FFF2-40B4-BE49-F238E27FC236}">
                <a16:creationId xmlns:a16="http://schemas.microsoft.com/office/drawing/2014/main" xmlns="" id="{1BB06541-94F2-4918-AB2E-DE43839F06A5}"/>
              </a:ext>
            </a:extLst>
          </p:cNvPr>
          <p:cNvSpPr/>
          <p:nvPr/>
        </p:nvSpPr>
        <p:spPr>
          <a:xfrm>
            <a:off x="960121" y="137160"/>
            <a:ext cx="9777206" cy="14782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স্থলভাগকে ৭টি মহাদেশে ভাগ করা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একটি ভাগকে বলে মহাদেশ।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3093" y="2177534"/>
            <a:ext cx="21091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  </a:t>
            </a:r>
            <a:endParaRPr lang="en-US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স্থলভাগকে </a:t>
            </a:r>
            <a:endParaRPr lang="en-US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বলে?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4568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383438" y="198120"/>
            <a:ext cx="5471001" cy="13411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/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9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kumimoji="0" lang="en-US" sz="9600" b="1" i="0" u="sng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1551" y="2284214"/>
            <a:ext cx="774763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উপরিভাগে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উপরিভাগে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ভাগ স্থলভাগ </a:t>
            </a:r>
          </a:p>
          <a:p>
            <a:pPr>
              <a:buClr>
                <a:srgbClr val="002060"/>
              </a:buClr>
            </a:pP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এবং কত ভাগ পানি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r="-1394" b="19797"/>
          <a:stretch>
            <a:fillRect/>
          </a:stretch>
        </p:blipFill>
        <p:spPr>
          <a:xfrm>
            <a:off x="576306" y="1404194"/>
            <a:ext cx="2867934" cy="347260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6794667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633119" y="304800"/>
            <a:ext cx="2827507" cy="746508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1585" y="1508000"/>
            <a:ext cx="2827507" cy="808797"/>
          </a:xfrm>
          <a:prstGeom prst="roundRect">
            <a:avLst>
              <a:gd name="adj" fmla="val 50000"/>
            </a:avLst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485622" y="1441950"/>
            <a:ext cx="3311824" cy="866675"/>
          </a:xfrm>
          <a:prstGeom prst="roundRect">
            <a:avLst>
              <a:gd name="adj" fmla="val 50000"/>
            </a:avLst>
          </a:prstGeom>
          <a:solidFill>
            <a:srgbClr val="00CC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14531" y="4159723"/>
            <a:ext cx="3754577" cy="74650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90849" y="4909418"/>
            <a:ext cx="3312046" cy="74650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46810" y="4022654"/>
            <a:ext cx="2827507" cy="888753"/>
          </a:xfrm>
          <a:prstGeom prst="roundRect">
            <a:avLst>
              <a:gd name="adj" fmla="val 50000"/>
            </a:avLst>
          </a:prstGeom>
          <a:solidFill>
            <a:srgbClr val="990033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616833" y="2727900"/>
            <a:ext cx="2827507" cy="86484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66199" y="2695816"/>
            <a:ext cx="2827507" cy="864841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>
            <a:stCxn id="11" idx="2"/>
          </p:cNvCxnSpPr>
          <p:nvPr/>
        </p:nvCxnSpPr>
        <p:spPr>
          <a:xfrm flipH="1">
            <a:off x="6033740" y="1051308"/>
            <a:ext cx="13133" cy="36339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  <a:endCxn id="17" idx="1"/>
          </p:cNvCxnSpPr>
          <p:nvPr/>
        </p:nvCxnSpPr>
        <p:spPr>
          <a:xfrm rot="16200000" flipH="1">
            <a:off x="6277347" y="820834"/>
            <a:ext cx="2109013" cy="2569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2"/>
            <a:endCxn id="18" idx="3"/>
          </p:cNvCxnSpPr>
          <p:nvPr/>
        </p:nvCxnSpPr>
        <p:spPr>
          <a:xfrm rot="5400000">
            <a:off x="3881826" y="963189"/>
            <a:ext cx="2076929" cy="2253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  <a:endCxn id="12" idx="3"/>
          </p:cNvCxnSpPr>
          <p:nvPr/>
        </p:nvCxnSpPr>
        <p:spPr>
          <a:xfrm rot="5400000">
            <a:off x="4337438" y="202963"/>
            <a:ext cx="861091" cy="25577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  <a:endCxn id="16" idx="3"/>
          </p:cNvCxnSpPr>
          <p:nvPr/>
        </p:nvCxnSpPr>
        <p:spPr>
          <a:xfrm rot="5400000">
            <a:off x="3352734" y="1772891"/>
            <a:ext cx="3415723" cy="19725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3" idx="1"/>
          </p:cNvCxnSpPr>
          <p:nvPr/>
        </p:nvCxnSpPr>
        <p:spPr>
          <a:xfrm rot="16200000" flipH="1">
            <a:off x="6854257" y="243923"/>
            <a:ext cx="823980" cy="243874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2"/>
            <a:endCxn id="14" idx="1"/>
          </p:cNvCxnSpPr>
          <p:nvPr/>
        </p:nvCxnSpPr>
        <p:spPr>
          <a:xfrm rot="16200000" flipH="1">
            <a:off x="5239868" y="1858313"/>
            <a:ext cx="3481669" cy="186765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294687" y="5830432"/>
            <a:ext cx="774442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02265" y="5753487"/>
            <a:ext cx="86629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66212266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26" grpId="0"/>
      <p:bldP spid="26" grpId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5791320-58C8-45AC-B638-DDC9E6EE2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78" y="1184465"/>
            <a:ext cx="8159260" cy="4548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0EB9AE-413E-4415-862A-51DCF4F944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59" b="98464" l="2341" r="9974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681" y="1889668"/>
            <a:ext cx="1349327" cy="1797148"/>
          </a:xfrm>
          <a:prstGeom prst="rect">
            <a:avLst/>
          </a:prstGeom>
        </p:spPr>
      </p:pic>
      <p:sp>
        <p:nvSpPr>
          <p:cNvPr id="9" name="Rectangle: Rounded Corners 4">
            <a:extLst>
              <a:ext uri="{FF2B5EF4-FFF2-40B4-BE49-F238E27FC236}">
                <a16:creationId xmlns="" xmlns:a16="http://schemas.microsoft.com/office/drawing/2014/main" id="{70FBC9B2-C35E-4EF3-8CEB-350F667692CA}"/>
              </a:ext>
            </a:extLst>
          </p:cNvPr>
          <p:cNvSpPr/>
          <p:nvPr/>
        </p:nvSpPr>
        <p:spPr>
          <a:xfrm>
            <a:off x="2329335" y="5908641"/>
            <a:ext cx="7033260" cy="81334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9525"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অবস্থান এশিয়া মহাদেশে</a:t>
            </a:r>
            <a:endParaRPr lang="en-US" sz="4400" b="1" dirty="0">
              <a:ln w="9525">
                <a:solidFill>
                  <a:srgbClr val="FFFF0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13919" y="304800"/>
            <a:ext cx="4307339" cy="52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E66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84257" y="3594854"/>
            <a:ext cx="1290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n w="9525">
                  <a:solidFill>
                    <a:srgbClr val="FFFF00"/>
                  </a:solidFill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280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2693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31732 0.008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390460"/>
            <a:ext cx="3962243" cy="2997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081594" y="731911"/>
            <a:ext cx="38331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30999" y="3193171"/>
            <a:ext cx="675056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/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bn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টি মহাদেশের নাম লেখ</a:t>
            </a:r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8694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1767" y="390942"/>
            <a:ext cx="3948793" cy="59093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endParaRPr lang="bn-BD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44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45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নির্ধারিত অংশটুকু 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1" y="1005840"/>
            <a:ext cx="6842759" cy="5029199"/>
            <a:chOff x="4572001" y="1005840"/>
            <a:chExt cx="6842759" cy="50291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1" r="2895"/>
            <a:stretch/>
          </p:blipFill>
          <p:spPr>
            <a:xfrm>
              <a:off x="4572001" y="1280206"/>
              <a:ext cx="3505200" cy="475483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419" y="1005840"/>
              <a:ext cx="3488341" cy="4833821"/>
            </a:xfrm>
            <a:prstGeom prst="rect">
              <a:avLst/>
            </a:prstGeom>
            <a:scene3d>
              <a:camera prst="isometricOffAxis1Right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xmlns="" val="14972330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0AB18B-264F-494A-8DB8-E2CFB306C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1490467"/>
            <a:ext cx="2773521" cy="2167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ED6470-171C-42A5-BA0C-B5DB587B89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1459987"/>
            <a:ext cx="2880519" cy="2167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5646AE-D34B-4F81-B961-DF4615281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1426502"/>
            <a:ext cx="2712879" cy="2204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A37460-3872-4BFC-9035-D6A61E76C7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18" y="1396022"/>
            <a:ext cx="2758281" cy="2253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069238" y="594360"/>
            <a:ext cx="7040722" cy="6858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মহাদেশের সাথে নাম মিলাও 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21">
            <a:extLst>
              <a:ext uri="{FF2B5EF4-FFF2-40B4-BE49-F238E27FC236}">
                <a16:creationId xmlns:a16="http://schemas.microsoft.com/office/drawing/2014/main" xmlns="" id="{AA6C9FBB-20C5-4E51-B0EB-D3A4900AEEB3}"/>
              </a:ext>
            </a:extLst>
          </p:cNvPr>
          <p:cNvSpPr/>
          <p:nvPr/>
        </p:nvSpPr>
        <p:spPr>
          <a:xfrm>
            <a:off x="365919" y="5536936"/>
            <a:ext cx="2312321" cy="942536"/>
          </a:xfrm>
          <a:prstGeom prst="roundRect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এশিয়া মহাদেশের প্রাণী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23">
            <a:extLst>
              <a:ext uri="{FF2B5EF4-FFF2-40B4-BE49-F238E27FC236}">
                <a16:creationId xmlns:a16="http://schemas.microsoft.com/office/drawing/2014/main" xmlns="" id="{448E41BD-BE10-4A70-93C2-D0FB4955F374}"/>
              </a:ext>
            </a:extLst>
          </p:cNvPr>
          <p:cNvSpPr/>
          <p:nvPr/>
        </p:nvSpPr>
        <p:spPr>
          <a:xfrm>
            <a:off x="3261519" y="5561621"/>
            <a:ext cx="2514599" cy="942536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 মহাদেশের প্রাণী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xmlns="" id="{6708628C-6713-4B86-9466-997DA9D4EF56}"/>
              </a:ext>
            </a:extLst>
          </p:cNvPr>
          <p:cNvSpPr/>
          <p:nvPr/>
        </p:nvSpPr>
        <p:spPr>
          <a:xfrm>
            <a:off x="9377493" y="5539083"/>
            <a:ext cx="2246052" cy="8743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আফ্রিকা মহাদেশের প্রাণী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xmlns="" id="{1956DA05-5FC4-420C-BBF2-B16EA60141C0}"/>
              </a:ext>
            </a:extLst>
          </p:cNvPr>
          <p:cNvSpPr/>
          <p:nvPr/>
        </p:nvSpPr>
        <p:spPr>
          <a:xfrm>
            <a:off x="6277160" y="5562599"/>
            <a:ext cx="2417715" cy="910709"/>
          </a:xfrm>
          <a:prstGeom prst="roundRect">
            <a:avLst/>
          </a:prstGeom>
          <a:solidFill>
            <a:srgbClr val="00B0F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 মহাদেশের প্রাণী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070" y="3733371"/>
            <a:ext cx="2007521" cy="53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  <a:r>
              <a:rPr lang="bn-IN" sz="3200" b="1" dirty="0" smtClean="0">
                <a:solidFill>
                  <a:srgbClr val="14BC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rgbClr val="14BC1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6839" y="3657600"/>
            <a:ext cx="1676400" cy="533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পান্ডা</a:t>
            </a:r>
            <a:r>
              <a:rPr lang="bn-IN" sz="3200" b="1" dirty="0" smtClean="0">
                <a:solidFill>
                  <a:srgbClr val="14BC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rgbClr val="14BC1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1115" y="3669202"/>
            <a:ext cx="1778921" cy="58275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b="1" dirty="0" smtClean="0">
                <a:solidFill>
                  <a:srgbClr val="14BC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জিরাফ</a:t>
            </a:r>
            <a:r>
              <a:rPr lang="bn-IN" sz="3200" b="1" dirty="0" smtClean="0">
                <a:solidFill>
                  <a:srgbClr val="14BC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rgbClr val="14BC1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646847" y="3653951"/>
            <a:ext cx="1828800" cy="6858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পেঙ্গুইন</a:t>
            </a:r>
            <a:r>
              <a:rPr lang="bn-IN" sz="3200" b="1" dirty="0" smtClean="0">
                <a:solidFill>
                  <a:srgbClr val="14BC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rgbClr val="14BC1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556" y="287774"/>
            <a:ext cx="3937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7200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কাজ</a:t>
            </a:r>
            <a:r>
              <a:rPr lang="bn-BD" sz="7200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ঃ</a:t>
            </a:r>
            <a:endParaRPr lang="en-US" sz="7200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2661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345E-6 2.59259E-6 L 0.25081 -0.154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282E-6 2.59259E-6 L -0.22985 -0.1620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801E-6 3.7037E-6 L 0.24873 -0.154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259E-6 3.7037E-6 L -0.2486 -0.1476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33800" y="457200"/>
            <a:ext cx="4937759" cy="103632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7463" y="2895600"/>
            <a:ext cx="80772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.......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...........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....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.............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.........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................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......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7463" y="2496192"/>
            <a:ext cx="7054856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68359" y="2479381"/>
            <a:ext cx="17347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5230" y="2510879"/>
            <a:ext cx="18838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28719" y="2478165"/>
            <a:ext cx="1285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14BC1C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endParaRPr lang="en-US" b="1" dirty="0">
              <a:solidFill>
                <a:srgbClr val="14BC1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3851" y="1574296"/>
            <a:ext cx="74007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≥ </a:t>
            </a:r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6230963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514E-6 -2.22222E-6 L 0.13536 0.10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31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E-6 -1.11111E-6 L -0.03759 0.2826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288E-7 -2.22222E-6 L 0.16029 0.4555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15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7932" y="694112"/>
            <a:ext cx="5269345" cy="3161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01040" y="4261294"/>
            <a:ext cx="10911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কোন মহাদেশে বাস করি? এই মহাদেশের দুইটি প্রানীর নাম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লিখে আনবে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417320"/>
            <a:ext cx="4952893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কাজ 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512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3840" y="259080"/>
            <a:ext cx="11689080" cy="6385560"/>
            <a:chOff x="243840" y="259080"/>
            <a:chExt cx="11689080" cy="63855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3720" y="856557"/>
              <a:ext cx="5915587" cy="39664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517073" y="4767352"/>
              <a:ext cx="897774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8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blipFill>
                    <a:blip r:embed="rId3"/>
                    <a:stretch>
                      <a:fillRect/>
                    </a:stretch>
                  </a:blip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সবাইকে </a:t>
              </a:r>
              <a:endParaRPr lang="en-US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 descr="desin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840" y="259080"/>
              <a:ext cx="2758440" cy="6385560"/>
            </a:xfrm>
            <a:prstGeom prst="rect">
              <a:avLst/>
            </a:prstGeom>
          </p:spPr>
        </p:pic>
        <p:pic>
          <p:nvPicPr>
            <p:cNvPr id="6" name="Picture 5" descr="desin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9037320" y="274320"/>
              <a:ext cx="2895600" cy="6339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425363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79920" y="988055"/>
            <a:ext cx="4710545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 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5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27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 ও মহাসাগর </a:t>
            </a:r>
            <a:endParaRPr lang="bn-IN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3" t="1734" r="3638" b="2118"/>
          <a:stretch>
            <a:fillRect/>
          </a:stretch>
        </p:blipFill>
        <p:spPr>
          <a:xfrm>
            <a:off x="8199121" y="1078228"/>
            <a:ext cx="2057400" cy="259461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24-Point Star 4"/>
          <p:cNvSpPr/>
          <p:nvPr/>
        </p:nvSpPr>
        <p:spPr>
          <a:xfrm>
            <a:off x="4373880" y="807720"/>
            <a:ext cx="3535680" cy="1661160"/>
          </a:xfrm>
          <a:prstGeom prst="star24">
            <a:avLst/>
          </a:prstGeom>
          <a:gradFill>
            <a:gsLst>
              <a:gs pos="0">
                <a:srgbClr val="FF0000"/>
              </a:gs>
              <a:gs pos="17999">
                <a:schemeClr val="accent6">
                  <a:lumMod val="75000"/>
                </a:schemeClr>
              </a:gs>
              <a:gs pos="36000">
                <a:schemeClr val="accent6">
                  <a:lumMod val="60000"/>
                  <a:lumOff val="40000"/>
                </a:schemeClr>
              </a:gs>
              <a:gs pos="61000">
                <a:srgbClr val="FFFF00"/>
              </a:gs>
              <a:gs pos="82001">
                <a:srgbClr val="FFC00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083" y="3730490"/>
            <a:ext cx="507843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BD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মাজুমদার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pic>
        <p:nvPicPr>
          <p:cNvPr id="7" name="Picture 6" descr="Uzzol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1282553" y="1097280"/>
            <a:ext cx="2481727" cy="2545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453018" y="4096625"/>
            <a:ext cx="3276600" cy="9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8165729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946" y="2926080"/>
            <a:ext cx="10505154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১৩.১.১।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মহাদেশগুলোর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১৩.১.৩।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মহাদেশগুলোর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১৩.২.১।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559" y="242817"/>
            <a:ext cx="5531961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 </a:t>
            </a:r>
            <a:endParaRPr lang="en-US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Miriam Fixed" pitchFamily="49" charset="-79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47" y="1037409"/>
            <a:ext cx="8023445" cy="4666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250427" y="152400"/>
            <a:ext cx="3635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এটা কিসের ছবি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9974" y="5804654"/>
            <a:ext cx="69894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পৃথিবী ও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বিভিন্ন মহাদেশের 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4680" y="0"/>
            <a:ext cx="5913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dirty="0" smtClean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আজ</a:t>
            </a:r>
            <a:r>
              <a:rPr lang="bn-IN" sz="8000" dirty="0" smtClean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আমরা পড়ব </a:t>
            </a:r>
            <a:r>
              <a:rPr lang="bn-BD" sz="8000" dirty="0" smtClean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n w="6600">
                <a:solidFill>
                  <a:schemeClr val="accent2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27720" y="4875014"/>
            <a:ext cx="3327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9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74520" y="1290670"/>
            <a:ext cx="7101840" cy="4963792"/>
            <a:chOff x="1874520" y="1290670"/>
            <a:chExt cx="7101840" cy="49637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lum bright="-10000" contrast="2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520" y="1290670"/>
              <a:ext cx="7101840" cy="496379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Oval 4"/>
            <p:cNvSpPr/>
            <p:nvPr/>
          </p:nvSpPr>
          <p:spPr>
            <a:xfrm rot="18905273">
              <a:off x="2697283" y="4897894"/>
              <a:ext cx="396240" cy="68958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4378" y="272534"/>
            <a:ext cx="4884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ctr"/>
            <a:r>
              <a:rPr lang="bn-IN" sz="4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কোথায় বাস করি ? </a:t>
            </a:r>
            <a:endParaRPr lang="en-US" sz="44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1604" y="5835993"/>
            <a:ext cx="10458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400" dirty="0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bn-IN" sz="4400" dirty="0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করি</a:t>
            </a:r>
            <a:r>
              <a:rPr lang="bn-BD" sz="4400" dirty="0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400" dirty="0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4400" dirty="0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4400" dirty="0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60" y="902001"/>
            <a:ext cx="7494400" cy="4953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3A2643-58EC-4B8F-BD22-9169EA41E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439" y="2575560"/>
            <a:ext cx="563352" cy="4419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88513" y="3427214"/>
            <a:ext cx="1733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 w="12700">
                  <a:solidFill>
                    <a:srgbClr val="C0370C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পৃথিবীতে</a:t>
            </a:r>
            <a:endParaRPr lang="en-US" sz="4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5388 -0.0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6559" y="989674"/>
            <a:ext cx="2783609" cy="27836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5283" y="3894253"/>
            <a:ext cx="326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নাম কী?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7879" y="1363287"/>
            <a:ext cx="1905001" cy="1161633"/>
          </a:xfrm>
          <a:prstGeom prst="leftArrow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0469" y="228600"/>
            <a:ext cx="6547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আমদের পৃথিবীর আকৃতি কিরূপ?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3A2643-58EC-4B8F-BD22-9169EA41E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39" y="975360"/>
            <a:ext cx="3826910" cy="3002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27972" y="3899654"/>
            <a:ext cx="2499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নাম কী?</a:t>
            </a:r>
            <a:endParaRPr lang="en-US" sz="4000" dirty="0"/>
          </a:p>
        </p:txBody>
      </p:sp>
      <p:sp>
        <p:nvSpPr>
          <p:cNvPr id="11" name="Right Arrow 10"/>
          <p:cNvSpPr/>
          <p:nvPr/>
        </p:nvSpPr>
        <p:spPr>
          <a:xfrm>
            <a:off x="731520" y="1461254"/>
            <a:ext cx="2021200" cy="1283910"/>
          </a:xfrm>
          <a:prstGeom prst="rightArrow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1320149" y="4676894"/>
            <a:ext cx="96526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পৃথিবীটি দেখতে গোলাকার,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তবে উপরে ও নিচে কিছুটা চাপা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59481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EA14F9-420C-4AA9-9471-D06296145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75" y="1785622"/>
            <a:ext cx="4953000" cy="4645160"/>
          </a:xfrm>
          <a:prstGeom prst="rect">
            <a:avLst/>
          </a:prstGeom>
        </p:spPr>
      </p:pic>
      <p:sp>
        <p:nvSpPr>
          <p:cNvPr id="8" name="Arrow: Curved Down 4">
            <a:extLst>
              <a:ext uri="{FF2B5EF4-FFF2-40B4-BE49-F238E27FC236}">
                <a16:creationId xmlns:a16="http://schemas.microsoft.com/office/drawing/2014/main" xmlns="" id="{1598D1CA-62E4-4CB0-A598-4BD2D24F8D21}"/>
              </a:ext>
            </a:extLst>
          </p:cNvPr>
          <p:cNvSpPr/>
          <p:nvPr/>
        </p:nvSpPr>
        <p:spPr>
          <a:xfrm>
            <a:off x="6272606" y="1426484"/>
            <a:ext cx="4182034" cy="2017756"/>
          </a:xfrm>
          <a:prstGeom prst="curvedDownArrow">
            <a:avLst>
              <a:gd name="adj1" fmla="val 25000"/>
              <a:gd name="adj2" fmla="val 58705"/>
              <a:gd name="adj3" fmla="val 25000"/>
            </a:avLst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xmlns="" id="{B95E003B-BEE6-4D93-BACE-700D890CD37E}"/>
              </a:ext>
            </a:extLst>
          </p:cNvPr>
          <p:cNvSpPr/>
          <p:nvPr/>
        </p:nvSpPr>
        <p:spPr>
          <a:xfrm>
            <a:off x="8610600" y="3642359"/>
            <a:ext cx="3239168" cy="2804075"/>
          </a:xfrm>
          <a:prstGeom prst="rect">
            <a:avLst/>
          </a:prstGeom>
          <a:solidFill>
            <a:srgbClr val="00B0F0"/>
          </a:solidFill>
          <a:ln w="57150">
            <a:solidFill>
              <a:srgbClr val="14BC1C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 অংশটি জলভাগ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14BC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জলভাগ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গঠিত)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xmlns="" id="{0921E68F-7101-4B01-B042-5E9D29071E63}"/>
              </a:ext>
            </a:extLst>
          </p:cNvPr>
          <p:cNvSpPr/>
          <p:nvPr/>
        </p:nvSpPr>
        <p:spPr>
          <a:xfrm rot="5789181">
            <a:off x="2768490" y="876484"/>
            <a:ext cx="1790645" cy="3279301"/>
          </a:xfrm>
          <a:prstGeom prst="curvedRightArrow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6157A9F-3566-4B98-AC36-B3D9EEA85832}"/>
              </a:ext>
            </a:extLst>
          </p:cNvPr>
          <p:cNvSpPr/>
          <p:nvPr/>
        </p:nvSpPr>
        <p:spPr>
          <a:xfrm>
            <a:off x="337158" y="3779520"/>
            <a:ext cx="3427122" cy="2849880"/>
          </a:xfrm>
          <a:prstGeom prst="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সবুজ অংশটি স্থলভাগ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(সমভূমি, পাহাড়, পর্বত, মরুভূমি ইত্যাদি নিয়ে স্থলভাগ গঠিত)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xmlns="" id="{350092D7-BB5B-433A-8E66-9BC39D5971F1}"/>
              </a:ext>
            </a:extLst>
          </p:cNvPr>
          <p:cNvSpPr/>
          <p:nvPr/>
        </p:nvSpPr>
        <p:spPr>
          <a:xfrm>
            <a:off x="1493679" y="0"/>
            <a:ext cx="8951741" cy="1572300"/>
          </a:xfrm>
          <a:prstGeom prst="stripedRightArrow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উপরিভাগে আছে স্থলভাগ ও জলভাগ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328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95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95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45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95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99" y="484414"/>
            <a:ext cx="6597670" cy="5001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93760" y="5749137"/>
            <a:ext cx="111075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চারভাগের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তিনভাগ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84079" y="1282729"/>
            <a:ext cx="20040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স্থলভাগ</a:t>
            </a:r>
            <a:endParaRPr lang="bn-BD" sz="4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ভাগের </a:t>
            </a:r>
          </a:p>
          <a:p>
            <a:pPr algn="ctr"/>
            <a:r>
              <a:rPr lang="bn-BD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একভাগ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653920" y="1227210"/>
            <a:ext cx="2089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ভাগের </a:t>
            </a:r>
          </a:p>
          <a:p>
            <a:pPr algn="ctr"/>
            <a:r>
              <a:rPr lang="bn-BD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28586886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382</Words>
  <Application>Microsoft Office PowerPoint</Application>
  <PresentationFormat>Custom</PresentationFormat>
  <Paragraphs>104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Nizam</dc:creator>
  <cp:lastModifiedBy>BBGPS</cp:lastModifiedBy>
  <cp:revision>86</cp:revision>
  <dcterms:created xsi:type="dcterms:W3CDTF">2019-10-20T06:07:38Z</dcterms:created>
  <dcterms:modified xsi:type="dcterms:W3CDTF">2020-06-08T10:53:10Z</dcterms:modified>
</cp:coreProperties>
</file>