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B2BC6-A9EC-4AD8-BD99-67C6A833CB8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2221-DFDE-44F1-AA6E-9D4EC63D7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882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B2BC6-A9EC-4AD8-BD99-67C6A833CB8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2221-DFDE-44F1-AA6E-9D4EC63D7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07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B2BC6-A9EC-4AD8-BD99-67C6A833CB8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2221-DFDE-44F1-AA6E-9D4EC63D7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95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B2BC6-A9EC-4AD8-BD99-67C6A833CB8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2221-DFDE-44F1-AA6E-9D4EC63D7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39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B2BC6-A9EC-4AD8-BD99-67C6A833CB8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2221-DFDE-44F1-AA6E-9D4EC63D7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514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B2BC6-A9EC-4AD8-BD99-67C6A833CB8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2221-DFDE-44F1-AA6E-9D4EC63D7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245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B2BC6-A9EC-4AD8-BD99-67C6A833CB8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2221-DFDE-44F1-AA6E-9D4EC63D7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980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B2BC6-A9EC-4AD8-BD99-67C6A833CB8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2221-DFDE-44F1-AA6E-9D4EC63D7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02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B2BC6-A9EC-4AD8-BD99-67C6A833CB8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2221-DFDE-44F1-AA6E-9D4EC63D7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3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B2BC6-A9EC-4AD8-BD99-67C6A833CB8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2221-DFDE-44F1-AA6E-9D4EC63D7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418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B2BC6-A9EC-4AD8-BD99-67C6A833CB8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2221-DFDE-44F1-AA6E-9D4EC63D7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3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B2BC6-A9EC-4AD8-BD99-67C6A833CB82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B2221-DFDE-44F1-AA6E-9D4EC63D7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73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342900"/>
            <a:ext cx="9956800" cy="60705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721100" y="571500"/>
            <a:ext cx="5930900" cy="1181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অনলাইন</a:t>
            </a:r>
            <a:r>
              <a:rPr lang="en-US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965200" y="1968500"/>
            <a:ext cx="9626600" cy="4394200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15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17900" y="254000"/>
            <a:ext cx="4724400" cy="1168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dirty="0"/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25809" y="2037358"/>
            <a:ext cx="4597400" cy="3251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সঞ্জিত কুমার পাল </a:t>
            </a:r>
          </a:p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</a:t>
            </a:r>
          </a:p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চাঁন্দগড়া উচ্চ বিদ্যালয় </a:t>
            </a:r>
          </a:p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নাংগলকোট কুমিল্লা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166782" y="1800049"/>
            <a:ext cx="2808513" cy="3725818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3975295" y="3291839"/>
            <a:ext cx="2450514" cy="942535"/>
          </a:xfrm>
          <a:prstGeom prst="rightArrow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83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6988" y="317499"/>
            <a:ext cx="5127623" cy="34036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7854950" y="758427"/>
            <a:ext cx="1689100" cy="127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7854950" y="1037827"/>
            <a:ext cx="1689100" cy="127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854950" y="1317227"/>
            <a:ext cx="1689100" cy="127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7854950" y="1583927"/>
            <a:ext cx="1689100" cy="127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3" name="Rectangle 2"/>
          <p:cNvSpPr/>
          <p:nvPr/>
        </p:nvSpPr>
        <p:spPr>
          <a:xfrm>
            <a:off x="6565900" y="317499"/>
            <a:ext cx="4572000" cy="33512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8178800" y="3201585"/>
            <a:ext cx="1689100" cy="127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178800" y="2135973"/>
            <a:ext cx="977900" cy="1071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2" name="Arc 21"/>
          <p:cNvSpPr/>
          <p:nvPr/>
        </p:nvSpPr>
        <p:spPr>
          <a:xfrm>
            <a:off x="8188324" y="2718984"/>
            <a:ext cx="739775" cy="949724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4165600" y="3790946"/>
            <a:ext cx="5219700" cy="2876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 flipV="1">
            <a:off x="6530974" y="4511602"/>
            <a:ext cx="1689100" cy="127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7295776" y="4522630"/>
            <a:ext cx="904406" cy="10859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5580061" y="4511602"/>
            <a:ext cx="985839" cy="10624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557836" y="5580052"/>
            <a:ext cx="1737940" cy="396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56480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07407E-6 L -0.43229 -0.0009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1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81481E-6 L -0.42916 0.0009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58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L -0.42604 -0.0009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02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-0.42812 -0.00092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06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-3.33333E-6 L -0.4224 -0.01898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76" y="-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3 0.00186 L -0.42395 -0.01643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63" y="-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7.40741E-7 L -0.42278 -0.01713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46" y="-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51300" y="469900"/>
            <a:ext cx="3619500" cy="6223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55700" y="1473200"/>
            <a:ext cx="9232900" cy="2832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চতুর্ভু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জের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অঙ্কন</a:t>
            </a:r>
            <a:endParaRPr lang="bn-IN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 –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অষ্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ঙ্কন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শ্রণি- অষ্টম </a:t>
            </a:r>
          </a:p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73200" y="4686300"/>
            <a:ext cx="8940800" cy="1244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/>
              <a:t>সাধারন নির্বাচনঃ কোনো চতুর্ভুজের চারটি বাহু র দৈঘ্য ও একটি কোণ দেওয়া আছে</a:t>
            </a:r>
            <a:r>
              <a:rPr lang="hi-IN" sz="2400" dirty="0"/>
              <a:t>। </a:t>
            </a:r>
            <a:r>
              <a:rPr lang="bn-IN" sz="2400" dirty="0"/>
              <a:t>চতুর্ভুজটি আঁকতে হবে</a:t>
            </a:r>
            <a:r>
              <a:rPr lang="hi-IN" sz="2400" dirty="0"/>
              <a:t>। </a:t>
            </a:r>
            <a:endParaRPr lang="en-US" sz="2400" dirty="0"/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95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966075" y="647700"/>
            <a:ext cx="2841626" cy="32893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8432800" y="1257300"/>
            <a:ext cx="1689100" cy="127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8521700" y="3772296"/>
            <a:ext cx="1689100" cy="127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8432800" y="1754981"/>
            <a:ext cx="1689100" cy="127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451850" y="2184400"/>
            <a:ext cx="1689100" cy="127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8531225" y="2601119"/>
            <a:ext cx="1689100" cy="127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4" name="Rectangle 13"/>
          <p:cNvSpPr/>
          <p:nvPr/>
        </p:nvSpPr>
        <p:spPr>
          <a:xfrm>
            <a:off x="8051800" y="1003300"/>
            <a:ext cx="482600" cy="5080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a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991475" y="2068114"/>
            <a:ext cx="539750" cy="33813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c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89900" y="1641871"/>
            <a:ext cx="342900" cy="2794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143875" y="2540794"/>
            <a:ext cx="387350" cy="2063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d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8521700" y="2706685"/>
            <a:ext cx="977900" cy="1071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6" name="Arc 25"/>
          <p:cNvSpPr/>
          <p:nvPr/>
        </p:nvSpPr>
        <p:spPr>
          <a:xfrm>
            <a:off x="8531224" y="3289695"/>
            <a:ext cx="739775" cy="949724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8740776" y="3475834"/>
            <a:ext cx="530223" cy="2035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x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98600" y="350538"/>
            <a:ext cx="2235200" cy="508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বিশেষ নির্বাচনঃ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457450" y="920056"/>
            <a:ext cx="2222501" cy="508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মনে করি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457449" y="1673581"/>
            <a:ext cx="4718051" cy="180225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একটি চতুর্ভুজের চারটি বাহু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‍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a,b,c.d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a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b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বাহুদ্বয়ের অন্তর্ভুক্ত কোণ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 x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দেওয়া আছে</a:t>
            </a:r>
            <a:r>
              <a:rPr lang="hi-IN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চতুর্ভুজটি টি আঁকতে হবে</a:t>
            </a:r>
            <a:r>
              <a:rPr lang="hi-IN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940107" y="3256915"/>
            <a:ext cx="311785" cy="344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602570" y="2211831"/>
            <a:ext cx="506414" cy="395638"/>
            <a:chOff x="2478088" y="2440342"/>
            <a:chExt cx="333375" cy="246380"/>
          </a:xfrm>
        </p:grpSpPr>
        <p:cxnSp>
          <p:nvCxnSpPr>
            <p:cNvPr id="36" name="Straight Connector 35"/>
            <p:cNvCxnSpPr/>
            <p:nvPr/>
          </p:nvCxnSpPr>
          <p:spPr>
            <a:xfrm flipH="1">
              <a:off x="2478088" y="2675604"/>
              <a:ext cx="33337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2478088" y="2440342"/>
              <a:ext cx="107315" cy="2463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5069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9" grpId="0" animBg="1"/>
      <p:bldP spid="26" grpId="0" animBg="1"/>
      <p:bldP spid="27" grpId="0"/>
      <p:bldP spid="4" grpId="0" animBg="1"/>
      <p:bldP spid="30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61235" y="35064"/>
            <a:ext cx="5111750" cy="53905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8739038" y="2458527"/>
            <a:ext cx="1689100" cy="127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9874560" y="2479470"/>
            <a:ext cx="574901" cy="9688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7729805" y="2314327"/>
            <a:ext cx="1136650" cy="12785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9914159" y="3238723"/>
            <a:ext cx="6350" cy="3238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910512" y="3389535"/>
            <a:ext cx="2619375" cy="111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1" name="Rectangle 10"/>
          <p:cNvSpPr/>
          <p:nvPr/>
        </p:nvSpPr>
        <p:spPr>
          <a:xfrm>
            <a:off x="9601733" y="3539649"/>
            <a:ext cx="577850" cy="4191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C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32662" y="3179985"/>
            <a:ext cx="577850" cy="4191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B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66058" y="3191098"/>
            <a:ext cx="577850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Arc 18"/>
          <p:cNvSpPr/>
          <p:nvPr/>
        </p:nvSpPr>
        <p:spPr>
          <a:xfrm>
            <a:off x="7769290" y="2932674"/>
            <a:ext cx="739775" cy="949724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8610665" y="2449451"/>
            <a:ext cx="231604" cy="600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5" name="Arc 24"/>
          <p:cNvSpPr/>
          <p:nvPr/>
        </p:nvSpPr>
        <p:spPr>
          <a:xfrm rot="16663611">
            <a:off x="8033791" y="2965322"/>
            <a:ext cx="781899" cy="721152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8377550" y="3407536"/>
            <a:ext cx="577850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721967" y="2806500"/>
            <a:ext cx="509843" cy="5057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b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185021" y="2179336"/>
            <a:ext cx="577850" cy="4022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A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707659" y="1944339"/>
            <a:ext cx="577850" cy="4191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F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Arc 33"/>
          <p:cNvSpPr/>
          <p:nvPr/>
        </p:nvSpPr>
        <p:spPr>
          <a:xfrm>
            <a:off x="9689434" y="2286039"/>
            <a:ext cx="868253" cy="1007061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c 34"/>
          <p:cNvSpPr/>
          <p:nvPr/>
        </p:nvSpPr>
        <p:spPr>
          <a:xfrm rot="16601400">
            <a:off x="10202090" y="2366747"/>
            <a:ext cx="868253" cy="1007061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0063824" y="2826678"/>
            <a:ext cx="465733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d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9216543" y="2182314"/>
            <a:ext cx="573087" cy="3117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c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0531696" y="2261677"/>
            <a:ext cx="577850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08000" y="63500"/>
            <a:ext cx="4127500" cy="508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অঙ্কনের বিবরণঃ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17659" y="693087"/>
            <a:ext cx="6245720" cy="50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 smtClean="0"/>
          </a:p>
          <a:p>
            <a:pPr algn="ctr"/>
            <a:r>
              <a:rPr lang="en-US" sz="3600" dirty="0" err="1" smtClean="0"/>
              <a:t>যে</a:t>
            </a:r>
            <a:r>
              <a:rPr lang="en-US" sz="3600" dirty="0" smtClean="0"/>
              <a:t> </a:t>
            </a:r>
            <a:r>
              <a:rPr lang="en-US" sz="3600" dirty="0" err="1"/>
              <a:t>কোনো</a:t>
            </a:r>
            <a:r>
              <a:rPr lang="en-US" sz="3600" dirty="0"/>
              <a:t>  </a:t>
            </a:r>
            <a:r>
              <a:rPr lang="en-US" sz="3600" dirty="0" err="1"/>
              <a:t>রশ্মি</a:t>
            </a:r>
            <a:r>
              <a:rPr lang="en-US" sz="3600" dirty="0"/>
              <a:t> </a:t>
            </a:r>
            <a:r>
              <a:rPr lang="en-US" sz="3600" dirty="0" smtClean="0"/>
              <a:t>BE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ctr"/>
            <a:r>
              <a:rPr lang="en-US" sz="3600" dirty="0" smtClean="0"/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22459" y="1269153"/>
            <a:ext cx="4736941" cy="50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BE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থেকেBC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= a 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75776" y="1855439"/>
            <a:ext cx="5321054" cy="50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/>
              <a:t> </a:t>
            </a:r>
            <a:endParaRPr lang="en-US" dirty="0" smtClean="0"/>
          </a:p>
          <a:p>
            <a:pPr algn="ctr"/>
            <a:r>
              <a:rPr lang="en-US" dirty="0" smtClean="0"/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B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বিন্দুতে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EBF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=  x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আঁকি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75776" y="4899333"/>
            <a:ext cx="6189104" cy="50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 ও D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C ও D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75776" y="5494936"/>
            <a:ext cx="6189104" cy="50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,ABCD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ই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উদ্দিষ্ট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চতুর্ভুজ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20579" y="3075073"/>
            <a:ext cx="6189104" cy="17223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/>
              <a:t> </a:t>
            </a:r>
            <a:endParaRPr lang="en-US" dirty="0" smtClean="0"/>
          </a:p>
          <a:p>
            <a:pPr algn="ctr"/>
            <a:r>
              <a:rPr lang="en-US" dirty="0" smtClean="0"/>
              <a:t>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A ও C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যথাক্রমে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cঅ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dএর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ব্যাসার্ধ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ABC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অভ্যন্তরে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বৃত্তচাপ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আঁকি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পরস্পর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D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বিন্দুতে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ছেদ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74275" y="2479470"/>
            <a:ext cx="5222555" cy="50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/>
              <a:t> </a:t>
            </a:r>
            <a:r>
              <a:rPr lang="en-US" dirty="0" smtClean="0"/>
              <a:t> 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BF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BA= b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2207259" y="1837487"/>
            <a:ext cx="566490" cy="418890"/>
            <a:chOff x="0" y="0"/>
            <a:chExt cx="333487" cy="247426"/>
          </a:xfrm>
        </p:grpSpPr>
        <p:cxnSp>
          <p:nvCxnSpPr>
            <p:cNvPr id="44" name="Straight Connector 43"/>
            <p:cNvCxnSpPr/>
            <p:nvPr/>
          </p:nvCxnSpPr>
          <p:spPr>
            <a:xfrm flipH="1">
              <a:off x="0" y="247426"/>
              <a:ext cx="33348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21515" y="0"/>
              <a:ext cx="107576" cy="2472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3568911" y="1866899"/>
            <a:ext cx="604847" cy="394777"/>
            <a:chOff x="0" y="0"/>
            <a:chExt cx="333487" cy="247426"/>
          </a:xfrm>
        </p:grpSpPr>
        <p:cxnSp>
          <p:nvCxnSpPr>
            <p:cNvPr id="47" name="Straight Connector 46"/>
            <p:cNvCxnSpPr/>
            <p:nvPr/>
          </p:nvCxnSpPr>
          <p:spPr>
            <a:xfrm flipH="1">
              <a:off x="0" y="247426"/>
              <a:ext cx="33348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21515" y="0"/>
              <a:ext cx="107576" cy="2472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1856036" y="3640384"/>
            <a:ext cx="566490" cy="418890"/>
            <a:chOff x="0" y="0"/>
            <a:chExt cx="333487" cy="247426"/>
          </a:xfrm>
        </p:grpSpPr>
        <p:cxnSp>
          <p:nvCxnSpPr>
            <p:cNvPr id="50" name="Straight Connector 49"/>
            <p:cNvCxnSpPr/>
            <p:nvPr/>
          </p:nvCxnSpPr>
          <p:spPr>
            <a:xfrm flipH="1">
              <a:off x="0" y="247426"/>
              <a:ext cx="33348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21515" y="0"/>
              <a:ext cx="107576" cy="2472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7937314" y="3045464"/>
            <a:ext cx="599861" cy="362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x</a:t>
            </a:r>
            <a:endParaRPr lang="en-US" dirty="0"/>
          </a:p>
        </p:txBody>
      </p:sp>
      <p:cxnSp>
        <p:nvCxnSpPr>
          <p:cNvPr id="52" name="Straight Connector 51"/>
          <p:cNvCxnSpPr/>
          <p:nvPr/>
        </p:nvCxnSpPr>
        <p:spPr>
          <a:xfrm flipV="1">
            <a:off x="7570388" y="568725"/>
            <a:ext cx="2031345" cy="27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633888" y="815203"/>
            <a:ext cx="1869198" cy="189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647585" y="1013411"/>
            <a:ext cx="1712239" cy="11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7628010" y="1293192"/>
            <a:ext cx="1414367" cy="18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9627167" y="1497841"/>
            <a:ext cx="1689100" cy="127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9627167" y="547037"/>
            <a:ext cx="1017607" cy="9543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61" name="Arc 60"/>
          <p:cNvSpPr/>
          <p:nvPr/>
        </p:nvSpPr>
        <p:spPr>
          <a:xfrm>
            <a:off x="9653188" y="1076770"/>
            <a:ext cx="633812" cy="867569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119782" y="437417"/>
            <a:ext cx="425760" cy="26816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098418" y="718873"/>
            <a:ext cx="425760" cy="26816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b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119782" y="966184"/>
            <a:ext cx="425760" cy="26816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178431" y="1192776"/>
            <a:ext cx="425760" cy="26816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d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9827247" y="1184727"/>
            <a:ext cx="425760" cy="2681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x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06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  <p:bldP spid="19" grpId="0" animBg="1"/>
      <p:bldP spid="25" grpId="0" animBg="1"/>
      <p:bldP spid="30" grpId="0"/>
      <p:bldP spid="31" grpId="0"/>
      <p:bldP spid="32" grpId="0"/>
      <p:bldP spid="33" grpId="0" animBg="1"/>
      <p:bldP spid="34" grpId="0" animBg="1"/>
      <p:bldP spid="35" grpId="0" animBg="1"/>
      <p:bldP spid="38" grpId="0"/>
      <p:bldP spid="39" grpId="0"/>
      <p:bldP spid="40" grpId="0"/>
      <p:bldP spid="27" grpId="0" animBg="1"/>
      <p:bldP spid="28" grpId="0" animBg="1"/>
      <p:bldP spid="54" grpId="0" animBg="1"/>
      <p:bldP spid="55" grpId="0" animBg="1"/>
      <p:bldP spid="56" grpId="0" animBg="1"/>
      <p:bldP spid="36" grpId="0" animBg="1"/>
      <p:bldP spid="41" grpId="0" animBg="1"/>
      <p:bldP spid="42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48500" y="596900"/>
            <a:ext cx="4711700" cy="46609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48475" y="94271"/>
            <a:ext cx="5111750" cy="53905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8739038" y="2458527"/>
            <a:ext cx="1689100" cy="127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9828686" y="2479470"/>
            <a:ext cx="620775" cy="11633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7780605" y="2314327"/>
            <a:ext cx="1136650" cy="12785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9852872" y="3407536"/>
            <a:ext cx="6350" cy="3238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764520" y="3578378"/>
            <a:ext cx="2619375" cy="111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9" name="Arc 8"/>
          <p:cNvSpPr/>
          <p:nvPr/>
        </p:nvSpPr>
        <p:spPr>
          <a:xfrm>
            <a:off x="7769290" y="3085074"/>
            <a:ext cx="739775" cy="949724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610665" y="2449451"/>
            <a:ext cx="231604" cy="600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1" name="Arc 10"/>
          <p:cNvSpPr/>
          <p:nvPr/>
        </p:nvSpPr>
        <p:spPr>
          <a:xfrm>
            <a:off x="9689434" y="2286039"/>
            <a:ext cx="868253" cy="1007061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16601400">
            <a:off x="10202090" y="2366747"/>
            <a:ext cx="868253" cy="1007061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975856" y="3179073"/>
            <a:ext cx="599861" cy="362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x</a:t>
            </a:r>
            <a:endParaRPr lang="en-US" dirty="0"/>
          </a:p>
        </p:txBody>
      </p:sp>
      <p:sp>
        <p:nvSpPr>
          <p:cNvPr id="15" name="Arc 14"/>
          <p:cNvSpPr/>
          <p:nvPr/>
        </p:nvSpPr>
        <p:spPr>
          <a:xfrm rot="16663611">
            <a:off x="7994430" y="3079288"/>
            <a:ext cx="781899" cy="721152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262819" y="2858989"/>
            <a:ext cx="406314" cy="381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689434" y="3771215"/>
            <a:ext cx="406314" cy="381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723246" y="2234018"/>
            <a:ext cx="406314" cy="381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667893" y="1859335"/>
            <a:ext cx="406314" cy="381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F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415395" y="3368352"/>
            <a:ext cx="406314" cy="381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334032" y="3369436"/>
            <a:ext cx="406314" cy="381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A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711224" y="3642852"/>
            <a:ext cx="406314" cy="381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320718" y="2005427"/>
            <a:ext cx="406314" cy="381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936020" y="2566043"/>
            <a:ext cx="406314" cy="381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21963" y="2528820"/>
            <a:ext cx="6189104" cy="508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ABCD ই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নির্ণেয়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চতুর্ভুজ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87217" y="720034"/>
            <a:ext cx="6189104" cy="508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অঙ্কন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অনুসারে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14459" y="212034"/>
            <a:ext cx="6189104" cy="508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প্রমানঃ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14458" y="1497427"/>
            <a:ext cx="6487505" cy="508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/>
              <a:t> </a:t>
            </a:r>
            <a:r>
              <a:rPr lang="en-US" sz="3600" dirty="0" smtClean="0"/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AB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b, BC= a, DC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= d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ABC =  x </a:t>
            </a:r>
          </a:p>
        </p:txBody>
      </p:sp>
    </p:spTree>
    <p:extLst>
      <p:ext uri="{BB962C8B-B14F-4D97-AF65-F5344CB8AC3E}">
        <p14:creationId xmlns:p14="http://schemas.microsoft.com/office/powerpoint/2010/main" val="406426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685800" y="215900"/>
            <a:ext cx="10604500" cy="5905500"/>
          </a:xfrm>
          <a:prstGeom prst="cloudCallou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9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ধন্যবাদ </a:t>
            </a:r>
            <a:endParaRPr lang="en-US" sz="19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08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242</Words>
  <Application>Microsoft Office PowerPoint</Application>
  <PresentationFormat>Widescreen</PresentationFormat>
  <Paragraphs>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Mangal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Rasel</cp:lastModifiedBy>
  <cp:revision>39</cp:revision>
  <dcterms:created xsi:type="dcterms:W3CDTF">2020-06-03T05:11:42Z</dcterms:created>
  <dcterms:modified xsi:type="dcterms:W3CDTF">2020-06-09T05:08:24Z</dcterms:modified>
</cp:coreProperties>
</file>