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549" r:id="rId2"/>
    <p:sldId id="517" r:id="rId3"/>
    <p:sldId id="543" r:id="rId4"/>
    <p:sldId id="415" r:id="rId5"/>
    <p:sldId id="544" r:id="rId6"/>
    <p:sldId id="420" r:id="rId7"/>
    <p:sldId id="545" r:id="rId8"/>
    <p:sldId id="421" r:id="rId9"/>
    <p:sldId id="523" r:id="rId10"/>
    <p:sldId id="501" r:id="rId11"/>
    <p:sldId id="441" r:id="rId12"/>
    <p:sldId id="511" r:id="rId13"/>
    <p:sldId id="547" r:id="rId14"/>
    <p:sldId id="456" r:id="rId15"/>
    <p:sldId id="531" r:id="rId16"/>
    <p:sldId id="508" r:id="rId17"/>
    <p:sldId id="532" r:id="rId18"/>
    <p:sldId id="510" r:id="rId19"/>
    <p:sldId id="526" r:id="rId20"/>
    <p:sldId id="527" r:id="rId21"/>
    <p:sldId id="528" r:id="rId22"/>
    <p:sldId id="471" r:id="rId23"/>
    <p:sldId id="473" r:id="rId24"/>
    <p:sldId id="542" r:id="rId25"/>
    <p:sldId id="540" r:id="rId26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Monday, June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Monday, June 8,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254869"/>
            <a:ext cx="13306098" cy="76121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463862" y="1721074"/>
            <a:ext cx="493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48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أيها الأحباب</a:t>
            </a:r>
            <a:endParaRPr lang="en-US" sz="48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14706E-7 4.93827E-6 L 5.14706E-7 -0.072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65914" y="4491841"/>
            <a:ext cx="3156238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الأتية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من المعجم العربي </a:t>
            </a:r>
            <a:r>
              <a:rPr lang="ar-MA" sz="3600" b="1" dirty="0">
                <a:solidFill>
                  <a:schemeClr val="tx1"/>
                </a:solidFill>
              </a:rPr>
              <a:t>ثم اجعلها في جملة مفيدة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من عندك:</a:t>
            </a: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الابن، خصومة، الحق، الصلح.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8099" y="2090623"/>
            <a:ext cx="5978206" cy="5290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007" y="310710"/>
            <a:ext cx="12934719" cy="970885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862" y="1505078"/>
            <a:ext cx="922286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من ذلك أيضاً أن .... قال له يوماً.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40" y="1505077"/>
            <a:ext cx="3404330" cy="89830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ابنه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77862" y="2609227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>
                <a:solidFill>
                  <a:schemeClr val="tx1"/>
                </a:solidFill>
              </a:rPr>
              <a:t>يا أبي إن بيني وبين قوم .... فانظر فيها.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07" y="2629155"/>
            <a:ext cx="3386473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خصومة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177862" y="3618785"/>
            <a:ext cx="922286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>
                <a:solidFill>
                  <a:schemeClr val="tx1"/>
                </a:solidFill>
              </a:rPr>
              <a:t>فإن كان .... لي قاضيتهم.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940" y="3642118"/>
            <a:ext cx="3404330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الحق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7862" y="4751985"/>
            <a:ext cx="922286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>
                <a:solidFill>
                  <a:schemeClr val="tx1"/>
                </a:solidFill>
              </a:rPr>
              <a:t>وإن كان لهم .... ثم قص عليه قصته.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940" y="4737414"/>
            <a:ext cx="3404328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صالحتهم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177862" y="5825800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>
                <a:solidFill>
                  <a:schemeClr val="tx1"/>
                </a:solidFill>
              </a:rPr>
              <a:t>فقال شريح لابنه: انطلق </a:t>
            </a:r>
            <a:r>
              <a:rPr lang="ar-MA" sz="3200" b="1" dirty="0" smtClean="0">
                <a:solidFill>
                  <a:schemeClr val="tx1"/>
                </a:solidFill>
              </a:rPr>
              <a:t>....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940" y="5846399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فقاضهم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177862" y="6894797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>
                <a:solidFill>
                  <a:schemeClr val="tx1"/>
                </a:solidFill>
              </a:rPr>
              <a:t>. ولما وقفوا بين يدي .... قضى لهم على </a:t>
            </a:r>
            <a:r>
              <a:rPr lang="ar-MA" sz="3200" b="1" dirty="0" smtClean="0">
                <a:solidFill>
                  <a:schemeClr val="tx1"/>
                </a:solidFill>
              </a:rPr>
              <a:t>ولده.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940" y="6910428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/>
              <a:t>شريح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1669473" y="467711"/>
            <a:ext cx="1040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75794" y="1518227"/>
            <a:ext cx="6251018" cy="9863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قال الابن لشريح: إن بيني وبين قوم صداقة.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35" y="2761307"/>
            <a:ext cx="6266777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قال الابن لشريح: إن كان الحق لي قاضيتهم.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666" y="4065983"/>
            <a:ext cx="6243147" cy="9898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كان الحق لابن شريح القاضي.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3667" y="5322458"/>
            <a:ext cx="6243147" cy="10043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عرف شريح أن الحق للقوم ليس لابنه.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3668" y="6546144"/>
            <a:ext cx="6243147" cy="10245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 لما وقفوا بين يدي شريح قضى لابنه على قومه.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42" y="1560191"/>
            <a:ext cx="4987180" cy="94438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قال الابن لشريح: إن بيني وبين قوم </a:t>
            </a:r>
            <a:r>
              <a:rPr lang="ar-MA" sz="3200" b="1" dirty="0" smtClean="0">
                <a:solidFill>
                  <a:schemeClr val="tx1"/>
                </a:solidFill>
              </a:rPr>
              <a:t>خصومة.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9541" y="276737"/>
            <a:ext cx="13227271" cy="105019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9541" y="2761307"/>
            <a:ext cx="4966155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قال الابن لشريح: إن كان الحق لي </a:t>
            </a:r>
            <a:r>
              <a:rPr lang="ar-MA" sz="3200" b="1" dirty="0" smtClean="0">
                <a:solidFill>
                  <a:schemeClr val="tx1"/>
                </a:solidFill>
              </a:rPr>
              <a:t>قاضيتهم.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541" y="4065983"/>
            <a:ext cx="4966155" cy="95828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كان الحق </a:t>
            </a:r>
            <a:r>
              <a:rPr lang="ar-MA" sz="3200" b="1" dirty="0" smtClean="0">
                <a:solidFill>
                  <a:schemeClr val="tx1"/>
                </a:solidFill>
              </a:rPr>
              <a:t>لقوم شريح القاضي.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541" y="5319910"/>
            <a:ext cx="4966155" cy="96890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عرف شريح أن الحق للقوم ليس لابنه.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8542" y="2766650"/>
            <a:ext cx="1480268" cy="102628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ar-MA" sz="3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541" y="6565800"/>
            <a:ext cx="4966155" cy="102299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</a:t>
            </a:r>
            <a:r>
              <a:rPr lang="ar-MA" sz="3200" b="1" dirty="0">
                <a:solidFill>
                  <a:schemeClr val="tx1"/>
                </a:solidFill>
              </a:rPr>
              <a:t>لما وقفوا بين يدي شريح قضى لهم على </a:t>
            </a:r>
            <a:r>
              <a:rPr lang="ar-MA" sz="3200" b="1" dirty="0" smtClean="0">
                <a:solidFill>
                  <a:schemeClr val="tx1"/>
                </a:solidFill>
              </a:rPr>
              <a:t>ولده.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3705" y="4076750"/>
            <a:ext cx="1475177" cy="97522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3705" y="5312131"/>
            <a:ext cx="1481954" cy="98653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3705" y="6565800"/>
            <a:ext cx="1495105" cy="102454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456" y="451940"/>
            <a:ext cx="12360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الجمل التالية من النص</a:t>
            </a:r>
            <a:endParaRPr lang="en-US" sz="40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3705" y="1535513"/>
            <a:ext cx="1495105" cy="9747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833" y="310710"/>
            <a:ext cx="13148448" cy="97088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9172" y="1505078"/>
            <a:ext cx="662155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.... الرجل لزوجته: غدا السفر.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9172" y="2609227"/>
            <a:ext cx="662155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ما سمعت .... أحسن من هذا في حياتي.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9172" y="3618785"/>
            <a:ext cx="662155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من .... : العلم نور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9172" y="4751985"/>
            <a:ext cx="662155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.... القاضي على السارق بالسجن.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9172" y="5825800"/>
            <a:ext cx="662155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من .... العادل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9172" y="6894797"/>
            <a:ext cx="662155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هل .... الرجلان إلى قاضي المدينة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557" y="467711"/>
            <a:ext cx="13227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اشتق ثلاثة من مادة </a:t>
            </a: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  <a:r>
              <a:rPr lang="ar-M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ق.و.ل</a:t>
            </a: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</a:t>
            </a:r>
            <a:r>
              <a:rPr lang="ar-M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وثلاثة من مادة </a:t>
            </a: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)</a:t>
            </a:r>
            <a:r>
              <a:rPr lang="ar-M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ح.ك.م</a:t>
            </a:r>
            <a:r>
              <a:rPr lang="en-US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</a:t>
            </a:r>
            <a:r>
              <a:rPr lang="ar-MA" sz="36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الكلمات المناسبة واملأ بها الفراغ</a:t>
            </a:r>
            <a:endParaRPr lang="en-US" sz="36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896" y="1505078"/>
            <a:ext cx="5975170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u="sng" dirty="0" smtClean="0">
                <a:solidFill>
                  <a:schemeClr val="tx1"/>
                </a:solidFill>
              </a:rPr>
              <a:t>قال</a:t>
            </a:r>
            <a:r>
              <a:rPr lang="ar-MA" sz="3200" b="1" dirty="0" smtClean="0">
                <a:solidFill>
                  <a:schemeClr val="tx1"/>
                </a:solidFill>
              </a:rPr>
              <a:t> الرجل </a:t>
            </a:r>
            <a:r>
              <a:rPr lang="ar-MA" sz="3200" b="1" dirty="0">
                <a:solidFill>
                  <a:schemeClr val="tx1"/>
                </a:solidFill>
              </a:rPr>
              <a:t>لزوجته: غدا السفر.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9896" y="2609227"/>
            <a:ext cx="5975169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dirty="0">
                <a:solidFill>
                  <a:schemeClr val="tx1"/>
                </a:solidFill>
              </a:rPr>
              <a:t>ما </a:t>
            </a:r>
            <a:r>
              <a:rPr lang="ar-MA" sz="3200" b="1" dirty="0" smtClean="0">
                <a:solidFill>
                  <a:schemeClr val="tx1"/>
                </a:solidFill>
              </a:rPr>
              <a:t>سمعت </a:t>
            </a:r>
            <a:r>
              <a:rPr lang="ar-MA" sz="3200" b="1" u="sng" dirty="0" smtClean="0">
                <a:solidFill>
                  <a:schemeClr val="tx1"/>
                </a:solidFill>
              </a:rPr>
              <a:t>قولاً</a:t>
            </a:r>
            <a:r>
              <a:rPr lang="ar-MA" sz="3200" b="1" dirty="0" smtClean="0">
                <a:solidFill>
                  <a:schemeClr val="tx1"/>
                </a:solidFill>
              </a:rPr>
              <a:t> أحسن </a:t>
            </a:r>
            <a:r>
              <a:rPr lang="ar-MA" sz="3200" b="1" dirty="0">
                <a:solidFill>
                  <a:schemeClr val="tx1"/>
                </a:solidFill>
              </a:rPr>
              <a:t>من هذا في </a:t>
            </a:r>
            <a:r>
              <a:rPr lang="ar-MA" sz="3200" b="1" dirty="0" smtClean="0">
                <a:solidFill>
                  <a:schemeClr val="tx1"/>
                </a:solidFill>
              </a:rPr>
              <a:t>حياتي.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896" y="3618785"/>
            <a:ext cx="5975169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من </a:t>
            </a:r>
            <a:r>
              <a:rPr lang="ar-MA" sz="3200" b="1" u="sng" dirty="0" smtClean="0">
                <a:solidFill>
                  <a:schemeClr val="tx1"/>
                </a:solidFill>
              </a:rPr>
              <a:t>قال</a:t>
            </a:r>
            <a:r>
              <a:rPr lang="ar-MA" sz="3200" b="1" dirty="0" smtClean="0">
                <a:solidFill>
                  <a:schemeClr val="tx1"/>
                </a:solidFill>
              </a:rPr>
              <a:t> : العلم نور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896" y="4751985"/>
            <a:ext cx="597517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</a:t>
            </a:r>
            <a:r>
              <a:rPr lang="ar-MA" sz="3200" b="1" u="sng" dirty="0" smtClean="0">
                <a:solidFill>
                  <a:schemeClr val="tx1"/>
                </a:solidFill>
              </a:rPr>
              <a:t>حكم </a:t>
            </a:r>
            <a:r>
              <a:rPr lang="ar-MA" sz="3200" b="1" dirty="0" smtClean="0">
                <a:solidFill>
                  <a:schemeClr val="tx1"/>
                </a:solidFill>
              </a:rPr>
              <a:t>القاضي على السارق بالسجن.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896" y="5825800"/>
            <a:ext cx="5975169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من </a:t>
            </a:r>
            <a:r>
              <a:rPr lang="ar-MA" sz="3200" b="1" u="sng" dirty="0" smtClean="0">
                <a:solidFill>
                  <a:schemeClr val="tx1"/>
                </a:solidFill>
              </a:rPr>
              <a:t>الحاكم</a:t>
            </a:r>
            <a:r>
              <a:rPr lang="ar-MA" sz="3200" b="1" dirty="0" smtClean="0">
                <a:solidFill>
                  <a:schemeClr val="tx1"/>
                </a:solidFill>
              </a:rPr>
              <a:t> العادل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896" y="6894797"/>
            <a:ext cx="5975169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>
                <a:solidFill>
                  <a:schemeClr val="tx1"/>
                </a:solidFill>
              </a:rPr>
              <a:t>. </a:t>
            </a:r>
            <a:r>
              <a:rPr lang="ar-MA" sz="3200" b="1" dirty="0" smtClean="0">
                <a:solidFill>
                  <a:schemeClr val="tx1"/>
                </a:solidFill>
              </a:rPr>
              <a:t>هل </a:t>
            </a:r>
            <a:r>
              <a:rPr lang="ar-MA" sz="3200" b="1" u="sng" dirty="0" smtClean="0">
                <a:solidFill>
                  <a:schemeClr val="tx1"/>
                </a:solidFill>
              </a:rPr>
              <a:t>احتكم</a:t>
            </a:r>
            <a:r>
              <a:rPr lang="ar-MA" sz="3200" b="1" dirty="0" smtClean="0">
                <a:solidFill>
                  <a:schemeClr val="tx1"/>
                </a:solidFill>
              </a:rPr>
              <a:t> الرجلان إلى قاضي المدينة 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  <p:bldP spid="17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56" y="1653538"/>
            <a:ext cx="8030604" cy="61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11682251" y="6400812"/>
            <a:ext cx="1765738" cy="1481959"/>
          </a:xfrm>
          <a:prstGeom prst="flowChartOffpageConnector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انقر للجواب </a:t>
            </a:r>
            <a:r>
              <a:rPr lang="ar-MA" sz="3200" b="1" dirty="0" smtClean="0">
                <a:solidFill>
                  <a:schemeClr val="tx1"/>
                </a:solidFill>
              </a:rPr>
              <a:t>الصحيح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-1</a:t>
            </a:r>
            <a:r>
              <a:rPr lang="ar-MA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>
                <a:solidFill>
                  <a:schemeClr val="tx1"/>
                </a:solidFill>
              </a:rPr>
              <a:t>مع من كانت الخصومة لابن شريح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أخيه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قومه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صديقه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-2</a:t>
            </a:r>
            <a:r>
              <a:rPr lang="ar-MA" sz="3200" b="1" dirty="0">
                <a:solidFill>
                  <a:schemeClr val="tx1"/>
                </a:solidFill>
              </a:rPr>
              <a:t> كان الحق مع من في </a:t>
            </a:r>
            <a:r>
              <a:rPr lang="ar-MA" sz="3200" b="1" dirty="0" smtClean="0">
                <a:solidFill>
                  <a:schemeClr val="tx1"/>
                </a:solidFill>
              </a:rPr>
              <a:t>القضية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كلاهما 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ابن شريح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القوم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-3</a:t>
            </a:r>
            <a:r>
              <a:rPr lang="ar-MA" sz="3200" b="1" dirty="0" smtClean="0">
                <a:solidFill>
                  <a:schemeClr val="tx1"/>
                </a:solidFill>
              </a:rPr>
              <a:t>هل عرف شريح القاضي أن الحق للقوم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-4</a:t>
            </a:r>
            <a:r>
              <a:rPr lang="ar-MA" sz="3200" b="1" dirty="0" smtClean="0">
                <a:solidFill>
                  <a:schemeClr val="tx1"/>
                </a:solidFill>
              </a:rPr>
              <a:t>هل كان يعرف ابن شريح أن أباه يقضي عليه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-5</a:t>
            </a:r>
            <a:r>
              <a:rPr lang="ar-MA" sz="3200" b="1" dirty="0" smtClean="0">
                <a:solidFill>
                  <a:schemeClr val="tx1"/>
                </a:solidFill>
              </a:rPr>
              <a:t>قال مشتق من مادة ماذا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25" b="1" dirty="0" smtClean="0">
                <a:solidFill>
                  <a:schemeClr val="tx1"/>
                </a:solidFill>
              </a:rPr>
              <a:t>ق و ل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ق ي ل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ق ي ر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-6</a:t>
            </a:r>
            <a:r>
              <a:rPr lang="ar-MA" sz="3200" b="1" dirty="0" smtClean="0">
                <a:solidFill>
                  <a:schemeClr val="tx1"/>
                </a:solidFill>
              </a:rPr>
              <a:t>حكم مشتق من مادة ماذا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 ك 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ح ك 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 ك ر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3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أسلمت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انظر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قصّ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انطلق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0" b="19801"/>
          <a:stretch/>
        </p:blipFill>
        <p:spPr>
          <a:xfrm>
            <a:off x="10377094" y="3317269"/>
            <a:ext cx="3165485" cy="4159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4" descr="চোখ দেখে মানুষ চিনুন -Deshebides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87" y="3317268"/>
            <a:ext cx="3060483" cy="4159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6" descr="পরহেজগার বাদশা ও যুবকের ঘটনা Bangla Mor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7" y="3358060"/>
            <a:ext cx="3115233" cy="4114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"/>
          <a:stretch/>
        </p:blipFill>
        <p:spPr>
          <a:xfrm>
            <a:off x="368972" y="3346892"/>
            <a:ext cx="3099002" cy="4126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52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الإسلام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ل 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استسلمت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اسلمت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النظر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 ظ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شف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انظر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3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0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القصة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ص 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مضاعف 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حكى/ أخبر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قصّ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انفعال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الانطلاق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ط ل 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ذهب / مر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انطلق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91950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وقفوا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475596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945778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رجع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945778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خشيت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972050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يفوت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659528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0" y="3306116"/>
            <a:ext cx="3166088" cy="4046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8" y="3306115"/>
            <a:ext cx="3163803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7" y="3306115"/>
            <a:ext cx="3028950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46" y="3306114"/>
            <a:ext cx="3205668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762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الوقوف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و ق 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مثال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قاموا / ثبتوا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وقفوا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الرجوع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ر ج 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عاد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رجع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سمع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الخشية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خ ش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ارتعبت/ حذّرت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خشيت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الفوت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و 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ضد يقتنص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يفوت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5246" y="2070536"/>
            <a:ext cx="3689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رأي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سقطت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تصير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0303" y="5422372"/>
            <a:ext cx="4382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أنصفت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يشهدان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ادعيت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ماذا حدث بين ابن شريح القاضي وبين قومه 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لمن كان الحق في قضيه ابن شريح وقومه 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ماذا قال ابن شريح له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متى يطلب ابن شريح القاضي للصلح بينه وبين قومه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</a:t>
            </a:r>
            <a:r>
              <a:rPr lang="ar-MA" sz="3600" b="1" u="sng" dirty="0" smtClean="0"/>
              <a:t>قال</a:t>
            </a:r>
            <a:r>
              <a:rPr lang="ar-MA" sz="3600" b="1" dirty="0" smtClean="0"/>
              <a:t> مشتق من أي مادة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</a:t>
            </a:r>
            <a:r>
              <a:rPr lang="ar-MA" sz="3600" b="1" u="sng" dirty="0" smtClean="0"/>
              <a:t>احتكم</a:t>
            </a:r>
            <a:r>
              <a:rPr lang="ar-MA" sz="3600" b="1" dirty="0" smtClean="0"/>
              <a:t> مشتق من أي مادة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639614"/>
            <a:ext cx="12837519" cy="60854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8993" y="1747354"/>
            <a:ext cx="12044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سبعة أشطر </a:t>
            </a:r>
          </a:p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قصة لابن شريح القاضي مع قومه.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315310"/>
            <a:ext cx="13243033" cy="747285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689827" y="286402"/>
            <a:ext cx="6064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5882E-6 -6.17284E-7 L -4.55882E-6 -0.07214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5095" y="128654"/>
            <a:ext cx="7977362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فهمتم بعد قراءة العبارات ورؤية الصور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6" y="4414346"/>
            <a:ext cx="6342992" cy="3326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5" y="843921"/>
            <a:ext cx="6342993" cy="331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9" y="843921"/>
            <a:ext cx="6332715" cy="331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8" y="4414346"/>
            <a:ext cx="6290446" cy="3326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46456" y="224200"/>
            <a:ext cx="12927967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أيضاً سنتكلم عن شريح القاضي الذي محب العدل والإنصاف حتى أقامه في أيامه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6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11254"/>
            <a:ext cx="12720875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يشرح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ويسجل الكلمات الجديدة من معجم عربي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كيفية تحقيق الأفعال والكلمات من النص.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تصحيح العبارات واملاء الفراغات وإخراج الكلمات المشتقات؛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قراءة العبارات على النطق الصحيح بالترجمة؛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42256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42673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32109" r="46825" b="27076"/>
          <a:stretch/>
        </p:blipFill>
        <p:spPr>
          <a:xfrm>
            <a:off x="377265" y="1907078"/>
            <a:ext cx="6400800" cy="57273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5" y="1907078"/>
            <a:ext cx="6340506" cy="57273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57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" y="381000"/>
            <a:ext cx="12909884" cy="7255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227221" y="697832"/>
            <a:ext cx="2558715" cy="2269958"/>
          </a:xfrm>
          <a:prstGeom prst="star8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960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55782" y="1403138"/>
            <a:ext cx="3783714" cy="532873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/>
              <a:t>من ذلك أيضاً أن ابنه قال له يوماً: يا أبي إن بيني وبين قوم خصومة فانظر فيها، فإن كان الحق لي قاضيتهم، وإن كان الحق لهم صالحتهم ثم قص عليه قصته، فقال شريح لابنه: انطلق فقاضهم، ولما وقفوا بين يدي شريح قضى لهم على </a:t>
            </a:r>
            <a:r>
              <a:rPr lang="ar-MA" sz="3200" b="1" dirty="0" smtClean="0"/>
              <a:t>ولده...</a:t>
            </a:r>
            <a:endParaRPr lang="ar-MA" sz="32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15" y="377934"/>
            <a:ext cx="4619301" cy="35039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3" y="4146329"/>
            <a:ext cx="4272458" cy="359453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2" y="377933"/>
            <a:ext cx="4272458" cy="350394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14" y="4146329"/>
            <a:ext cx="4619301" cy="359453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73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" y="425671"/>
            <a:ext cx="12959254" cy="715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150883" y="654880"/>
            <a:ext cx="2790495" cy="2356333"/>
          </a:xfrm>
          <a:prstGeom prst="star8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15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315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861" y="206106"/>
            <a:ext cx="13253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البحث عن الكلمات التالية في معجم عربي وتسجيل معانيها ثم تكوين الجمل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الابن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الولد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6650190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يحب الوالدان الابن حباً كثيراً</a:t>
            </a:r>
            <a:endParaRPr lang="en-US" sz="2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خصومة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نزاع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989" y="6650190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يخرب الصداقة بسبب الخصومة بين الصديقين</a:t>
            </a:r>
            <a:endParaRPr lang="en-US" sz="2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ضد الظلم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1174" y="66370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الحق مر قل الحق ولو كان مراً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أمن / سلم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6370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لصلح الحديبية أثر كبير في تاريخ الإسلام</a:t>
            </a:r>
            <a:endParaRPr lang="en-US" sz="26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8" y="2739516"/>
            <a:ext cx="2945397" cy="3648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 descr="বাবার মতো হতে চা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15" y="2780497"/>
            <a:ext cx="3017170" cy="3607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6" descr="ঝগড়া-বিবাদকারীকে প্রশ্রয় ন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01" y="2756090"/>
            <a:ext cx="3017169" cy="3631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8" descr="ইতিহাসে 'হুদায়বিয়ার সন্ধি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0" y="2735803"/>
            <a:ext cx="3017170" cy="3651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578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3728</TotalTime>
  <Words>1055</Words>
  <Application>Microsoft Office PowerPoint</Application>
  <PresentationFormat>Custom</PresentationFormat>
  <Paragraphs>287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1223</cp:revision>
  <dcterms:created xsi:type="dcterms:W3CDTF">2020-05-14T14:05:10Z</dcterms:created>
  <dcterms:modified xsi:type="dcterms:W3CDTF">2020-06-08T17:48:32Z</dcterms:modified>
</cp:coreProperties>
</file>