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87" r:id="rId3"/>
    <p:sldId id="258" r:id="rId4"/>
    <p:sldId id="289" r:id="rId5"/>
    <p:sldId id="290" r:id="rId6"/>
    <p:sldId id="256" r:id="rId7"/>
    <p:sldId id="259" r:id="rId8"/>
    <p:sldId id="261" r:id="rId9"/>
    <p:sldId id="264" r:id="rId10"/>
    <p:sldId id="275" r:id="rId11"/>
    <p:sldId id="262" r:id="rId12"/>
    <p:sldId id="265" r:id="rId13"/>
    <p:sldId id="271" r:id="rId14"/>
    <p:sldId id="284" r:id="rId15"/>
    <p:sldId id="272" r:id="rId16"/>
    <p:sldId id="280" r:id="rId17"/>
    <p:sldId id="282" r:id="rId18"/>
    <p:sldId id="266" r:id="rId19"/>
    <p:sldId id="267" r:id="rId20"/>
    <p:sldId id="285" r:id="rId21"/>
    <p:sldId id="268" r:id="rId22"/>
    <p:sldId id="269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t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8:54.842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DD64-326E-4D50-BE54-8D0B43AAC67F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92CF-C545-4AD0-855E-680A855ED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F92CF-C545-4AD0-855E-680A855ED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6858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1277600" y="6172200"/>
            <a:ext cx="914400" cy="6858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391900" y="-114300"/>
            <a:ext cx="685800" cy="9144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114301" y="6057900"/>
            <a:ext cx="685800" cy="9144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56000" y="6687981"/>
            <a:ext cx="518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মোঃআতাউর </a:t>
            </a:r>
            <a:r>
              <a:rPr lang="bn-BD" sz="1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রহমান,আজমিরীগঞ্জ,হবিগঞ্জ</a:t>
            </a:r>
            <a:r>
              <a:rPr lang="bn-BD" sz="9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2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B3A0-372E-4600-B0E5-F9F36F359D76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080C-9227-4BE7-877D-2825BB69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B68E-D2E4-4332-AC32-6231C68CC2EF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E77A-D8BC-42DE-9DC5-BC927E4CC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2867-9EC6-4F87-80B2-10ED878B38CE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80F7-E1E9-4978-8AAE-9391EC81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BBCA-3282-4C2F-8AD7-CF5E47D8BC29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2616-B0C1-416C-B078-4151C650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4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8C63-0678-491A-9383-073724327E91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60A8-D5A1-45F1-BEED-CFA1C3C53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1627-A003-4E3B-BC59-A156AAA7C3A1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858E-B536-40CD-B0F3-DA858AB94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47C2-65F0-400F-A1A2-C10DA6C17B53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F218-80AB-46B4-BAC8-9FA3FD23D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061D-5818-4957-AF1C-E1A6D630E6C8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514A-BD72-49D0-BAC8-1BA722DD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4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67FC-49DD-49CC-9848-6A8A76C0BC5F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0BD1-477D-491D-8443-778237C40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0D62-00A4-4850-99F8-B0F96A619395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B23B-F226-4B4F-A7CE-836B7CA96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9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6996-B6C3-40FF-9F73-E43F400D2C69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E0E9-DE01-4EB5-AC40-A2AD5047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7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DDB7-D875-4509-9EBE-D0C48B92C6C1}" type="datetimeFigureOut">
              <a:rPr lang="en-US" smtClean="0"/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11C2-6604-4213-8323-BE5F9906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53B15-0B09-4ED3-977F-E6327BCFF038}" type="datetimeFigureOut">
              <a:rPr lang="en-US"/>
              <a:pPr>
                <a:defRPr/>
              </a:pPr>
              <a:t>09-06-2020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81AF9-236F-4EF4-9BF1-DA164B495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5801" y="135342"/>
            <a:ext cx="6697363" cy="1325563"/>
          </a:xfr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7" y="1627160"/>
            <a:ext cx="9324109" cy="5023022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9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641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58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4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0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8289919" y="3001246"/>
            <a:ext cx="304287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/>
              <a:t>কৃষিতে</a:t>
            </a:r>
            <a:r>
              <a:rPr lang="en-US" sz="5400" dirty="0"/>
              <a:t> </a:t>
            </a:r>
            <a:r>
              <a:rPr lang="en-US" sz="5400" dirty="0" err="1"/>
              <a:t>প্রযুক্তি</a:t>
            </a:r>
            <a:endParaRPr lang="en-US" sz="5400" dirty="0"/>
          </a:p>
        </p:txBody>
      </p:sp>
      <p:sp>
        <p:nvSpPr>
          <p:cNvPr id="35" name="Rounded Rectangle 34"/>
          <p:cNvSpPr/>
          <p:nvPr/>
        </p:nvSpPr>
        <p:spPr>
          <a:xfrm>
            <a:off x="5778500" y="1732686"/>
            <a:ext cx="66914" cy="33162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1676400" y="5257640"/>
            <a:ext cx="8839200" cy="152401"/>
          </a:xfrm>
          <a:prstGeom prst="diamond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5172454"/>
            <a:ext cx="9144000" cy="1600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52541" y="5387961"/>
            <a:ext cx="2938690" cy="5907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লাঙ্গল দিয়ে হাল চাষ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32506" y="5282186"/>
            <a:ext cx="280935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ট্রাক্টর দিয়ে হাল চাষ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82236"/>
            <a:ext cx="9144000" cy="70788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কৃষিতে বা জমি চাষ করতে আমরা কী কী ব্যবহার করি?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Bangladesh-FTF-TractorMan.JPG"/>
          <p:cNvPicPr>
            <a:picLocks noChangeAspect="1"/>
          </p:cNvPicPr>
          <p:nvPr/>
        </p:nvPicPr>
        <p:blipFill>
          <a:blip r:embed="rId3"/>
          <a:srcRect l="10000" r="10000"/>
          <a:stretch>
            <a:fillRect/>
          </a:stretch>
        </p:blipFill>
        <p:spPr>
          <a:xfrm>
            <a:off x="5921152" y="1929429"/>
            <a:ext cx="3352799" cy="310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88" y="1941476"/>
            <a:ext cx="3771313" cy="31316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52541" y="6005715"/>
            <a:ext cx="746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কৃষিকাজে আমরা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5" grpId="0" animBg="1"/>
      <p:bldP spid="2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37" y="3627744"/>
            <a:ext cx="3240945" cy="2029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6" y="943551"/>
            <a:ext cx="2844053" cy="21981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6" y="3627743"/>
            <a:ext cx="2844053" cy="202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37" y="943551"/>
            <a:ext cx="3240945" cy="21981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063920" y="6172200"/>
            <a:ext cx="746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কৃষিকাজে আমরা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920" y="201765"/>
            <a:ext cx="4114800" cy="461665"/>
          </a:xfrm>
          <a:prstGeom prst="homePlat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04825" y="152400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জমি চাষ করতে আমরা কী কী ব্যবহার করি?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10240"/>
          <a:stretch>
            <a:fillRect/>
          </a:stretch>
        </p:blipFill>
        <p:spPr bwMode="auto">
          <a:xfrm>
            <a:off x="504825" y="1282700"/>
            <a:ext cx="48228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18826" b="9447"/>
          <a:stretch>
            <a:fillRect/>
          </a:stretch>
        </p:blipFill>
        <p:spPr bwMode="auto">
          <a:xfrm>
            <a:off x="5995988" y="1282700"/>
            <a:ext cx="5549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3988" y="4965700"/>
            <a:ext cx="2055812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58063" y="4908550"/>
            <a:ext cx="2138362" cy="7064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5461" y="236291"/>
            <a:ext cx="5462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ব্যবহৃত হয় </a:t>
            </a:r>
            <a:endParaRPr lang="en-US" sz="54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</a:t>
            </a:r>
            <a:r>
              <a:rPr lang="en-US" sz="5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  </a:t>
            </a:r>
            <a:endParaRPr lang="bn-BD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5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Content, picture, porda, frame, video\PNG CLASS 1 ENGLISH\fgwar.jpg"/>
          <p:cNvPicPr>
            <a:picLocks noChangeAspect="1" noChangeArrowheads="1"/>
          </p:cNvPicPr>
          <p:nvPr/>
        </p:nvPicPr>
        <p:blipFill>
          <a:blip r:embed="rId2"/>
          <a:srcRect l="2484" t="10256" r="3106"/>
          <a:stretch>
            <a:fillRect/>
          </a:stretch>
        </p:blipFill>
        <p:spPr bwMode="auto">
          <a:xfrm>
            <a:off x="9067800" y="5334000"/>
            <a:ext cx="2895600" cy="133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3186" y="2406452"/>
            <a:ext cx="315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15" y="3114338"/>
            <a:ext cx="253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15" y="3778332"/>
            <a:ext cx="3677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15" y="4475740"/>
            <a:ext cx="26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নিড়ানি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186" y="5070470"/>
            <a:ext cx="367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 যন্ত্র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936" y="206750"/>
            <a:ext cx="2586790" cy="92333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1529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504825" y="152400"/>
            <a:ext cx="994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ধানের চারা 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আমরা কী</a:t>
            </a:r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ভাবে রোপন 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করি?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3"/>
          <a:stretch/>
        </p:blipFill>
        <p:spPr>
          <a:xfrm>
            <a:off x="191069" y="1489738"/>
            <a:ext cx="6114197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/>
          <a:stretch/>
        </p:blipFill>
        <p:spPr>
          <a:xfrm>
            <a:off x="6424550" y="1489738"/>
            <a:ext cx="56143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7463" y="5249863"/>
            <a:ext cx="29718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45413" y="5249863"/>
            <a:ext cx="29718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04825" y="152400"/>
            <a:ext cx="994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ধান কা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টার জন্য 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ব্যবহার করি?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2271" r="27544" b="8735"/>
          <a:stretch/>
        </p:blipFill>
        <p:spPr>
          <a:xfrm>
            <a:off x="163773" y="1303600"/>
            <a:ext cx="6578221" cy="438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3860"/>
          <a:stretch/>
        </p:blipFill>
        <p:spPr>
          <a:xfrm>
            <a:off x="6755642" y="1371840"/>
            <a:ext cx="5233336" cy="431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89088" y="5829300"/>
            <a:ext cx="1468437" cy="5857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কাঁচি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850" y="5835650"/>
            <a:ext cx="467995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Harvester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ফসল কাটার যন্ত্র)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04825" y="152400"/>
            <a:ext cx="994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ধান মাড়াই করতে </a:t>
            </a:r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ব্যবহার করি?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1439" r="23338" b="9802"/>
          <a:stretch/>
        </p:blipFill>
        <p:spPr>
          <a:xfrm>
            <a:off x="313898" y="1113809"/>
            <a:ext cx="5472753" cy="444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5975" y="5813425"/>
            <a:ext cx="147002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4956" r="35955"/>
          <a:stretch/>
        </p:blipFill>
        <p:spPr>
          <a:xfrm>
            <a:off x="7069539" y="1216840"/>
            <a:ext cx="4361439" cy="434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8800" y="5838825"/>
            <a:ext cx="214312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মাড়াই মেশিন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26735"/>
            <a:ext cx="3496398" cy="20048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1"/>
          <a:stretch/>
        </p:blipFill>
        <p:spPr>
          <a:xfrm>
            <a:off x="5867399" y="1426735"/>
            <a:ext cx="3650673" cy="187596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4024"/>
          <a:stretch/>
        </p:blipFill>
        <p:spPr>
          <a:xfrm>
            <a:off x="5891464" y="3676772"/>
            <a:ext cx="3626608" cy="21185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97" y="3645972"/>
            <a:ext cx="3581401" cy="20958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5956156"/>
            <a:ext cx="70104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হাস-মুরগি,গরু-ছাগল পালন কৃষি প্রযুক্তি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4898" y="561651"/>
            <a:ext cx="4114800" cy="461665"/>
          </a:xfrm>
          <a:prstGeom prst="homePlat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New folder\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68272"/>
            <a:ext cx="3886200" cy="1925294"/>
          </a:xfrm>
          <a:prstGeom prst="snip2Diag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0" name="Picture 2" descr="C:\Users\ATAUR\Desktop\New folder\mc1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6324601" y="2063826"/>
            <a:ext cx="3620851" cy="1905000"/>
          </a:xfrm>
          <a:prstGeom prst="snip2DiagRect">
            <a:avLst>
              <a:gd name="adj1" fmla="val 18228"/>
              <a:gd name="adj2" fmla="val 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3600" y="4659716"/>
            <a:ext cx="6858000" cy="523220"/>
          </a:xfrm>
          <a:prstGeom prst="rect">
            <a:avLst/>
          </a:prstGeom>
          <a:gradFill>
            <a:gsLst>
              <a:gs pos="15929">
                <a:srgbClr val="00B0F0"/>
              </a:gs>
              <a:gs pos="34513">
                <a:srgbClr val="00B0F0"/>
              </a:gs>
              <a:gs pos="49558">
                <a:srgbClr val="00B0F0"/>
              </a:gs>
              <a:gs pos="96000">
                <a:srgbClr val="00B0F0"/>
              </a:gs>
              <a:gs pos="100000">
                <a:srgbClr val="00B0F0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ব্যবহার করে মাছ চাষও করা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301658"/>
            <a:ext cx="6858000" cy="523220"/>
          </a:xfrm>
          <a:prstGeom prst="rect">
            <a:avLst/>
          </a:prstGeom>
          <a:gradFill>
            <a:gsLst>
              <a:gs pos="15929">
                <a:srgbClr val="00B0F0"/>
              </a:gs>
              <a:gs pos="34513">
                <a:srgbClr val="00B0F0"/>
              </a:gs>
              <a:gs pos="49558">
                <a:srgbClr val="00B0F0"/>
              </a:gs>
              <a:gs pos="96000">
                <a:srgbClr val="00B0F0"/>
              </a:gs>
              <a:gs pos="100000">
                <a:srgbClr val="00B0F0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আমাদের জীবনের সঙ্গে ঘনিষ্টভাবে জড়িত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873826"/>
            <a:ext cx="6858000" cy="523220"/>
          </a:xfrm>
          <a:prstGeom prst="rect">
            <a:avLst/>
          </a:prstGeom>
          <a:gradFill>
            <a:gsLst>
              <a:gs pos="15929">
                <a:srgbClr val="00B0F0"/>
              </a:gs>
              <a:gs pos="34513">
                <a:srgbClr val="00B0F0"/>
              </a:gs>
              <a:gs pos="49558">
                <a:srgbClr val="00B0F0"/>
              </a:gs>
              <a:gs pos="96000">
                <a:srgbClr val="00B0F0"/>
              </a:gs>
              <a:gs pos="100000">
                <a:srgbClr val="00B0F0"/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 আমাদের জীবনযাত্রাকে আরামদায়ক ও নিরাপদ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1171290"/>
            <a:ext cx="4114800" cy="461665"/>
          </a:xfrm>
          <a:prstGeom prst="homePlat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77" y="506437"/>
            <a:ext cx="5542671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946" y="2518118"/>
            <a:ext cx="710418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946" y="4152465"/>
            <a:ext cx="750042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5089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77" y="189902"/>
            <a:ext cx="3896109" cy="1143000"/>
          </a:xfr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hp\Desktop\FB_IMG_151193892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55" y="1647325"/>
            <a:ext cx="1695152" cy="1671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8427" y="3633655"/>
            <a:ext cx="9393383" cy="3046988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226" y="595747"/>
            <a:ext cx="5541818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পৃষ্ঠা-৬৪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3100" r="10413" b="-1464"/>
          <a:stretch/>
        </p:blipFill>
        <p:spPr>
          <a:xfrm>
            <a:off x="2507671" y="2138290"/>
            <a:ext cx="4258889" cy="43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5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55002"/>
              </p:ext>
            </p:extLst>
          </p:nvPr>
        </p:nvGraphicFramePr>
        <p:xfrm>
          <a:off x="2133600" y="1332130"/>
          <a:ext cx="7620000" cy="491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50372024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054858892"/>
                    </a:ext>
                  </a:extLst>
                </a:gridCol>
              </a:tblGrid>
              <a:tr h="98325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r>
                        <a:rPr lang="en-US" dirty="0" err="1" smtClean="0"/>
                        <a:t>প্রযুক্তির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dirty="0" err="1" smtClean="0"/>
                        <a:t>কী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কাজে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ব্যবহার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00557"/>
                  </a:ext>
                </a:extLst>
              </a:tr>
              <a:tr h="983254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পানির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</a:rPr>
                        <a:t>পাম্প,রোপনযন্ত্র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0331"/>
                  </a:ext>
                </a:extLst>
              </a:tr>
              <a:tr h="9832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জাল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,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ঘর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78255"/>
                  </a:ext>
                </a:extLst>
              </a:tr>
              <a:tr h="98325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লাঙ্গল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ট্রাক্টর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কোদাল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98958"/>
                  </a:ext>
                </a:extLst>
              </a:tr>
              <a:tr h="983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203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6858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এসো</a:t>
            </a:r>
            <a:r>
              <a:rPr lang="en-US" sz="3600" dirty="0"/>
              <a:t> </a:t>
            </a:r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ছকটি</a:t>
            </a:r>
            <a:r>
              <a:rPr lang="en-US" sz="3600" dirty="0"/>
              <a:t> </a:t>
            </a:r>
            <a:r>
              <a:rPr lang="en-US" sz="3600" dirty="0" err="1"/>
              <a:t>পূরণ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6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2366968"/>
            <a:ext cx="41497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/>
              <a:t>ক. ধান মাড়াই মেশিন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13350" y="2366968"/>
            <a:ext cx="270192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/>
              <a:t>খ. সেচ পাম্প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475663" y="2339467"/>
            <a:ext cx="230317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3" y="1151510"/>
            <a:ext cx="806608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/>
              <a:t>১। নিচের কোনটি সনাতন কৃষি প্রযুক্তি?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1813" y="3683145"/>
            <a:ext cx="806608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২</a:t>
            </a:r>
            <a:r>
              <a:rPr lang="bn-IN" sz="3600" dirty="0"/>
              <a:t>। নিচের কোনটি আধুনিক কৃষি প্রযুক্তি?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213350" y="5151582"/>
            <a:ext cx="2138363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5663" y="5151582"/>
            <a:ext cx="2138363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গ. মই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1813" y="5061095"/>
            <a:ext cx="2592388" cy="88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82" y="52405"/>
            <a:ext cx="2258292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1663" y="363538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600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alt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013027" y="1923830"/>
            <a:ext cx="6195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bn-IN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ব্যবহৃত হয় এমন ৫টি আধুনিক ও সনাতন কৃষি প্রযুক্তির নাম লিখে আনবে।</a:t>
            </a:r>
            <a:endParaRPr lang="en-US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799139"/>
            <a:ext cx="4694372" cy="3451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2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5608"/>
            <a:ext cx="10633507" cy="63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1585" y="1809299"/>
            <a:ext cx="7775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087" y="493130"/>
            <a:ext cx="3505200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50796" y="1518720"/>
            <a:ext cx="7009463" cy="794284"/>
            <a:chOff x="2386584" y="94730"/>
            <a:chExt cx="4242816" cy="746521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34731" y="-1653417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2386584" y="131172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82056" y="1495103"/>
            <a:ext cx="2386584" cy="933152"/>
            <a:chOff x="0" y="1413"/>
            <a:chExt cx="2386584" cy="933152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41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5553" y="4696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4213" y="2452974"/>
            <a:ext cx="2386584" cy="933152"/>
            <a:chOff x="0" y="981223"/>
            <a:chExt cx="238658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0" y="98122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5553" y="102677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0897" y="3467414"/>
            <a:ext cx="7009464" cy="794284"/>
            <a:chOff x="2386584" y="2054348"/>
            <a:chExt cx="4242816" cy="746521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64213" y="3432784"/>
            <a:ext cx="2386584" cy="933152"/>
            <a:chOff x="0" y="1961033"/>
            <a:chExt cx="2386584" cy="933152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0796" y="4457616"/>
            <a:ext cx="7009463" cy="794284"/>
            <a:chOff x="2386584" y="2054348"/>
            <a:chExt cx="4242816" cy="746521"/>
          </a:xfrm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endParaRPr lang="bn-IN" sz="5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64213" y="4412062"/>
            <a:ext cx="2386584" cy="933152"/>
            <a:chOff x="0" y="1961033"/>
            <a:chExt cx="2386584" cy="933152"/>
          </a:xfrm>
        </p:grpSpPr>
        <p:sp>
          <p:nvSpPr>
            <p:cNvPr id="34" name="Rounded Rectangle 33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endParaRPr lang="en-US" sz="6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80898" y="2514169"/>
            <a:ext cx="7009463" cy="794284"/>
            <a:chOff x="2386584" y="1340381"/>
            <a:chExt cx="4242816" cy="746521"/>
          </a:xfrm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4134731" y="-407766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12"/>
            <p:cNvSpPr/>
            <p:nvPr/>
          </p:nvSpPr>
          <p:spPr>
            <a:xfrm>
              <a:off x="2386584" y="1376823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IN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0796" y="5456422"/>
            <a:ext cx="7009463" cy="794284"/>
            <a:chOff x="2386584" y="2054348"/>
            <a:chExt cx="4242816" cy="746521"/>
          </a:xfrm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৩৫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4213" y="5410868"/>
            <a:ext cx="2386584" cy="933152"/>
            <a:chOff x="0" y="1961033"/>
            <a:chExt cx="2386584" cy="933152"/>
          </a:xfrm>
        </p:grpSpPr>
        <p:sp>
          <p:nvSpPr>
            <p:cNvPr id="41" name="Rounded Rectangle 40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51117" y="4317302"/>
            <a:ext cx="3336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ষিতে </a:t>
            </a:r>
            <a:r>
              <a:rPr lang="bn-BD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1117" y="3452019"/>
            <a:ext cx="4955306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আমাদের</a:t>
            </a:r>
            <a:r>
              <a:rPr lang="en-US" sz="5400" dirty="0"/>
              <a:t> </a:t>
            </a:r>
            <a:r>
              <a:rPr lang="en-US" sz="5400" dirty="0" err="1"/>
              <a:t>জীবনে</a:t>
            </a:r>
            <a:r>
              <a:rPr lang="en-US" sz="5400" dirty="0"/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/>
          <a:stretch/>
        </p:blipFill>
        <p:spPr>
          <a:xfrm>
            <a:off x="789709" y="3970344"/>
            <a:ext cx="4045528" cy="250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4956" r="35955"/>
          <a:stretch/>
        </p:blipFill>
        <p:spPr>
          <a:xfrm>
            <a:off x="5389419" y="3877140"/>
            <a:ext cx="4100946" cy="268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62545" y="334034"/>
            <a:ext cx="519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1" y="1453156"/>
            <a:ext cx="3496398" cy="20048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63" y="1393584"/>
            <a:ext cx="3969073" cy="214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3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_10158_A16s.jpg"/>
          <p:cNvPicPr>
            <a:picLocks noChangeAspect="1"/>
          </p:cNvPicPr>
          <p:nvPr/>
        </p:nvPicPr>
        <p:blipFill>
          <a:blip r:embed="rId2"/>
          <a:srcRect l="6429" r="19634"/>
          <a:stretch>
            <a:fillRect/>
          </a:stretch>
        </p:blipFill>
        <p:spPr>
          <a:xfrm>
            <a:off x="2044406" y="3596314"/>
            <a:ext cx="3660679" cy="2102206"/>
          </a:xfrm>
          <a:prstGeom prst="rect">
            <a:avLst/>
          </a:prstGeom>
        </p:spPr>
      </p:pic>
      <p:pic>
        <p:nvPicPr>
          <p:cNvPr id="5" name="Picture 4" descr="maxresdefault1.jpg"/>
          <p:cNvPicPr>
            <a:picLocks noChangeAspect="1"/>
          </p:cNvPicPr>
          <p:nvPr/>
        </p:nvPicPr>
        <p:blipFill>
          <a:blip r:embed="rId3"/>
          <a:srcRect l="15731" r="34831" b="12109"/>
          <a:stretch>
            <a:fillRect/>
          </a:stretch>
        </p:blipFill>
        <p:spPr>
          <a:xfrm>
            <a:off x="6509126" y="3596314"/>
            <a:ext cx="3452291" cy="1936648"/>
          </a:xfrm>
          <a:prstGeom prst="rect">
            <a:avLst/>
          </a:prstGeom>
        </p:spPr>
      </p:pic>
      <p:pic>
        <p:nvPicPr>
          <p:cNvPr id="6" name="Picture 5" descr="Bangladesh-FTF-TractorMan.JPG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6509127" y="1049693"/>
            <a:ext cx="3452290" cy="2282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06" y="1073677"/>
            <a:ext cx="3660679" cy="2234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145" y="262297"/>
            <a:ext cx="519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পাচ্ছ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102128" y="5878760"/>
            <a:ext cx="4813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এবার বল</a:t>
            </a:r>
            <a:r>
              <a:rPr lang="en-US" sz="32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এগুলো কীসের ছবি? </a:t>
            </a:r>
            <a:endParaRPr lang="en-US" sz="32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1676400" y="1253620"/>
            <a:ext cx="8839200" cy="11798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91689" y="0"/>
            <a:ext cx="4648200" cy="110799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17" y="2272003"/>
            <a:ext cx="4451684" cy="4091581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20589" y="2386263"/>
            <a:ext cx="4038600" cy="378565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/>
              <a:t>আমাদের</a:t>
            </a:r>
            <a:r>
              <a:rPr lang="en-US" sz="8000" dirty="0"/>
              <a:t> </a:t>
            </a:r>
            <a:r>
              <a:rPr lang="en-US" sz="8000" dirty="0" err="1"/>
              <a:t>জীবনে</a:t>
            </a:r>
            <a:r>
              <a:rPr lang="en-US" sz="8000" dirty="0"/>
              <a:t> </a:t>
            </a:r>
            <a:r>
              <a:rPr lang="en-US" sz="8000" dirty="0" err="1" smtClean="0"/>
              <a:t>প্রযুক্তি</a:t>
            </a:r>
            <a:r>
              <a:rPr lang="en-US" sz="8000" dirty="0" smtClean="0"/>
              <a:t>(</a:t>
            </a:r>
            <a:r>
              <a:rPr lang="en-US" sz="8000" dirty="0" err="1" smtClean="0"/>
              <a:t>কৃষি</a:t>
            </a:r>
            <a:r>
              <a:rPr lang="en-US" sz="8000" dirty="0" smtClean="0"/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053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782002" y="310860"/>
            <a:ext cx="4462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IN" altLang="en-US" sz="5400" dirty="0"/>
              <a:t>শিখনফলঃ</a:t>
            </a:r>
            <a:endParaRPr lang="en-US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55675" y="3027219"/>
            <a:ext cx="10100252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১০.১.১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প্রযুক্তির বিকাশ ও ব্যবহার বর্ণনা করতে পারবে।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" y="1746827"/>
            <a:ext cx="70866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58282"/>
            <a:ext cx="4114800" cy="461665"/>
          </a:xfrm>
          <a:prstGeom prst="homePlat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483364"/>
            <a:ext cx="1447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lass-3 Bangla picture\k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84306"/>
            <a:ext cx="2514600" cy="1594403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5" name="Picture 4" descr="hoe.jpg"/>
          <p:cNvPicPr>
            <a:picLocks noChangeAspect="1"/>
          </p:cNvPicPr>
          <p:nvPr/>
        </p:nvPicPr>
        <p:blipFill>
          <a:blip r:embed="rId3" cstate="print"/>
          <a:srcRect t="6526"/>
          <a:stretch>
            <a:fillRect/>
          </a:stretch>
        </p:blipFill>
        <p:spPr>
          <a:xfrm>
            <a:off x="5850557" y="1782946"/>
            <a:ext cx="2319686" cy="1651001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05800" y="2483364"/>
            <a:ext cx="167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f-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124200" y="3673448"/>
            <a:ext cx="2514600" cy="1667847"/>
          </a:xfrm>
          <a:prstGeom prst="round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8" name="Picture 7" descr="imagesCAB9NQ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604708"/>
            <a:ext cx="2514600" cy="1684617"/>
          </a:xfrm>
          <a:prstGeom prst="roundRect">
            <a:avLst/>
          </a:prstGeom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8443759" y="4195808"/>
            <a:ext cx="16106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 যন্ত্র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6453" y="4195262"/>
            <a:ext cx="1371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460085"/>
            <a:ext cx="74676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কাজে এসব প্রযুক্তি ব্যবহার করি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6131213"/>
            <a:ext cx="7467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কৃষিকাজে আমরা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04825" y="152400"/>
            <a:ext cx="994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জমিতে কীভাবে সেচ দেওয়া হয়</a:t>
            </a:r>
            <a:r>
              <a:rPr kumimoji="0" lang="bn-BD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0" y="1061397"/>
            <a:ext cx="42576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30593"/>
          <a:stretch/>
        </p:blipFill>
        <p:spPr>
          <a:xfrm>
            <a:off x="6153150" y="1330076"/>
            <a:ext cx="4625686" cy="449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90531" y="5932488"/>
            <a:ext cx="19288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ঢোঙ্গা দিয়ে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6392" y="5944972"/>
            <a:ext cx="39544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মোটরচালিত পাম্প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271" name="Object 2"/>
          <p:cNvGraphicFramePr>
            <a:graphicFrameLocks noChangeAspect="1"/>
          </p:cNvGraphicFramePr>
          <p:nvPr/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112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7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411</Words>
  <Application>Microsoft Office PowerPoint</Application>
  <PresentationFormat>Widescreen</PresentationFormat>
  <Paragraphs>98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1_Office Theme</vt:lpstr>
      <vt:lpstr>Equation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n.k</dc:creator>
  <cp:lastModifiedBy>n.k</cp:lastModifiedBy>
  <cp:revision>47</cp:revision>
  <dcterms:created xsi:type="dcterms:W3CDTF">2020-06-06T16:57:41Z</dcterms:created>
  <dcterms:modified xsi:type="dcterms:W3CDTF">2020-06-09T15:58:58Z</dcterms:modified>
</cp:coreProperties>
</file>