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98" r:id="rId2"/>
    <p:sldId id="294" r:id="rId3"/>
    <p:sldId id="263" r:id="rId4"/>
    <p:sldId id="260" r:id="rId5"/>
    <p:sldId id="273" r:id="rId6"/>
    <p:sldId id="267" r:id="rId7"/>
    <p:sldId id="295" r:id="rId8"/>
    <p:sldId id="296" r:id="rId9"/>
    <p:sldId id="297" r:id="rId10"/>
    <p:sldId id="285" r:id="rId11"/>
    <p:sldId id="288" r:id="rId12"/>
    <p:sldId id="289" r:id="rId13"/>
    <p:sldId id="293" r:id="rId14"/>
    <p:sldId id="290" r:id="rId15"/>
    <p:sldId id="287" r:id="rId16"/>
    <p:sldId id="291" r:id="rId17"/>
    <p:sldId id="292" r:id="rId18"/>
    <p:sldId id="279" r:id="rId19"/>
    <p:sldId id="280" r:id="rId20"/>
    <p:sldId id="281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09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420458-A230-4CC1-AB47-F862063E37C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7654115-BE01-4088-919D-201175297861}">
      <dgm:prSet phldrT="[Text]" custT="1"/>
      <dgm:spPr>
        <a:scene3d>
          <a:camera prst="orthographicFront"/>
          <a:lightRig rig="threePt" dir="t"/>
        </a:scene3d>
        <a:sp3d extrusionH="76200">
          <a:bevelT/>
          <a:extrusionClr>
            <a:schemeClr val="accent2">
              <a:lumMod val="60000"/>
              <a:lumOff val="40000"/>
            </a:schemeClr>
          </a:extrusionClr>
        </a:sp3d>
      </dgm:spPr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মহাদেশ </a:t>
          </a:r>
          <a:endParaRPr lang="en-AU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879CEB-B042-4468-9BD0-9D9B98DABC30}" type="parTrans" cxnId="{B1B96076-2D69-4397-87A7-E8AA5E35F702}">
      <dgm:prSet/>
      <dgm:spPr/>
      <dgm:t>
        <a:bodyPr/>
        <a:lstStyle/>
        <a:p>
          <a:endParaRPr lang="en-AU"/>
        </a:p>
      </dgm:t>
    </dgm:pt>
    <dgm:pt modelId="{DE9F25F8-D232-48E0-AD14-E126264BA445}" type="sibTrans" cxnId="{B1B96076-2D69-4397-87A7-E8AA5E35F702}">
      <dgm:prSet/>
      <dgm:spPr/>
      <dgm:t>
        <a:bodyPr/>
        <a:lstStyle/>
        <a:p>
          <a:endParaRPr lang="en-AU"/>
        </a:p>
      </dgm:t>
    </dgm:pt>
    <dgm:pt modelId="{EB7FF945-2DAF-4898-AD17-C0734D542061}">
      <dgm:prSet phldrT="[Text]" custT="1"/>
      <dgm:spPr>
        <a:scene3d>
          <a:camera prst="orthographicFront"/>
          <a:lightRig rig="threePt" dir="t"/>
        </a:scene3d>
        <a:sp3d extrusionH="76200">
          <a:bevelT/>
          <a:extrusionClr>
            <a:schemeClr val="accent2">
              <a:lumMod val="60000"/>
              <a:lumOff val="40000"/>
            </a:schemeClr>
          </a:extrusionClr>
        </a:sp3d>
      </dgm:spPr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উত্তর আমেরিকা </a:t>
          </a:r>
          <a:endParaRPr lang="en-AU" sz="2800" dirty="0"/>
        </a:p>
      </dgm:t>
    </dgm:pt>
    <dgm:pt modelId="{32EBC941-A160-4FC6-9223-D4AD99DBC338}" type="parTrans" cxnId="{7B1CA488-35CC-41C8-8FE4-0CEB5BB4F4FE}">
      <dgm:prSet/>
      <dgm:spPr>
        <a:scene3d>
          <a:camera prst="orthographicFront"/>
          <a:lightRig rig="threePt" dir="t"/>
        </a:scene3d>
        <a:sp3d extrusionH="76200">
          <a:extrusionClr>
            <a:schemeClr val="accent2">
              <a:lumMod val="60000"/>
              <a:lumOff val="40000"/>
            </a:schemeClr>
          </a:extrusionClr>
        </a:sp3d>
      </dgm:spPr>
      <dgm:t>
        <a:bodyPr/>
        <a:lstStyle/>
        <a:p>
          <a:endParaRPr lang="en-AU"/>
        </a:p>
      </dgm:t>
    </dgm:pt>
    <dgm:pt modelId="{5C9F1220-8111-4D3A-BE52-705A4ED987F8}" type="sibTrans" cxnId="{7B1CA488-35CC-41C8-8FE4-0CEB5BB4F4FE}">
      <dgm:prSet/>
      <dgm:spPr/>
      <dgm:t>
        <a:bodyPr/>
        <a:lstStyle/>
        <a:p>
          <a:endParaRPr lang="en-AU"/>
        </a:p>
      </dgm:t>
    </dgm:pt>
    <dgm:pt modelId="{C5B9941C-AAD1-44FC-B527-488657C1254B}">
      <dgm:prSet phldrT="[Text]" custT="1"/>
      <dgm:spPr>
        <a:scene3d>
          <a:camera prst="orthographicFront"/>
          <a:lightRig rig="threePt" dir="t"/>
        </a:scene3d>
        <a:sp3d extrusionH="76200">
          <a:bevelT/>
          <a:extrusionClr>
            <a:schemeClr val="accent2">
              <a:lumMod val="60000"/>
              <a:lumOff val="40000"/>
            </a:schemeClr>
          </a:extrusionClr>
        </a:sp3d>
      </dgm:spPr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দক্ষিণ আমেরিকা </a:t>
          </a:r>
          <a:endParaRPr lang="en-AU" sz="2800" dirty="0"/>
        </a:p>
      </dgm:t>
    </dgm:pt>
    <dgm:pt modelId="{156F7C29-E869-4F02-A805-21035E4A5874}" type="parTrans" cxnId="{330ECCC4-F52D-452B-94A8-7D0E905F34F3}">
      <dgm:prSet/>
      <dgm:spPr>
        <a:scene3d>
          <a:camera prst="orthographicFront"/>
          <a:lightRig rig="threePt" dir="t"/>
        </a:scene3d>
        <a:sp3d extrusionH="76200">
          <a:extrusionClr>
            <a:schemeClr val="accent2">
              <a:lumMod val="60000"/>
              <a:lumOff val="40000"/>
            </a:schemeClr>
          </a:extrusionClr>
        </a:sp3d>
      </dgm:spPr>
      <dgm:t>
        <a:bodyPr/>
        <a:lstStyle/>
        <a:p>
          <a:endParaRPr lang="en-AU"/>
        </a:p>
      </dgm:t>
    </dgm:pt>
    <dgm:pt modelId="{0B2BDBFF-AB62-477E-A529-9572824671B4}" type="sibTrans" cxnId="{330ECCC4-F52D-452B-94A8-7D0E905F34F3}">
      <dgm:prSet/>
      <dgm:spPr/>
      <dgm:t>
        <a:bodyPr/>
        <a:lstStyle/>
        <a:p>
          <a:endParaRPr lang="en-AU"/>
        </a:p>
      </dgm:t>
    </dgm:pt>
    <dgm:pt modelId="{513798BD-9A3D-47DE-A911-6E128AE9CE05}">
      <dgm:prSet phldrT="[Text]" custT="1"/>
      <dgm:spPr>
        <a:scene3d>
          <a:camera prst="orthographicFront"/>
          <a:lightRig rig="threePt" dir="t"/>
        </a:scene3d>
        <a:sp3d extrusionH="76200">
          <a:bevelT/>
          <a:extrusionClr>
            <a:schemeClr val="accent2">
              <a:lumMod val="60000"/>
              <a:lumOff val="40000"/>
            </a:schemeClr>
          </a:extrusionClr>
        </a:sp3d>
      </dgm:spPr>
      <dgm:t>
        <a:bodyPr/>
        <a:lstStyle/>
        <a:p>
          <a:r>
            <a:rPr lang="bn-BD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ইউরোপ  </a:t>
          </a:r>
          <a:endParaRPr lang="en-AU" sz="2800" dirty="0"/>
        </a:p>
      </dgm:t>
    </dgm:pt>
    <dgm:pt modelId="{F127E945-C6E0-440C-9A9A-A3C177A79B45}" type="parTrans" cxnId="{63F37C80-1221-4A45-9706-2F94B66885C2}">
      <dgm:prSet/>
      <dgm:spPr>
        <a:scene3d>
          <a:camera prst="orthographicFront"/>
          <a:lightRig rig="threePt" dir="t"/>
        </a:scene3d>
        <a:sp3d extrusionH="76200">
          <a:extrusionClr>
            <a:schemeClr val="accent2">
              <a:lumMod val="60000"/>
              <a:lumOff val="40000"/>
            </a:schemeClr>
          </a:extrusionClr>
        </a:sp3d>
      </dgm:spPr>
      <dgm:t>
        <a:bodyPr/>
        <a:lstStyle/>
        <a:p>
          <a:endParaRPr lang="en-AU"/>
        </a:p>
      </dgm:t>
    </dgm:pt>
    <dgm:pt modelId="{5EDAA2DC-D7ED-4BB6-9959-1E435EA374A8}" type="sibTrans" cxnId="{63F37C80-1221-4A45-9706-2F94B66885C2}">
      <dgm:prSet/>
      <dgm:spPr/>
      <dgm:t>
        <a:bodyPr/>
        <a:lstStyle/>
        <a:p>
          <a:endParaRPr lang="en-AU"/>
        </a:p>
      </dgm:t>
    </dgm:pt>
    <dgm:pt modelId="{ADE7FF0C-3938-4642-BCB6-6127232721E7}">
      <dgm:prSet phldrT="[Text]" custT="1"/>
      <dgm:spPr>
        <a:scene3d>
          <a:camera prst="orthographicFront"/>
          <a:lightRig rig="threePt" dir="t"/>
        </a:scene3d>
        <a:sp3d extrusionH="76200">
          <a:bevelT/>
          <a:extrusionClr>
            <a:schemeClr val="accent2">
              <a:lumMod val="60000"/>
              <a:lumOff val="40000"/>
            </a:schemeClr>
          </a:extrusionClr>
        </a:sp3d>
      </dgm:spPr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আফ্রিকা </a:t>
          </a:r>
          <a:endParaRPr lang="en-AU" sz="2800" dirty="0"/>
        </a:p>
      </dgm:t>
    </dgm:pt>
    <dgm:pt modelId="{9897C0B6-1BAF-4945-AC99-C29E534C0A58}" type="parTrans" cxnId="{82F309BC-6B83-4833-A045-EE345AEF4D8C}">
      <dgm:prSet/>
      <dgm:spPr>
        <a:scene3d>
          <a:camera prst="orthographicFront"/>
          <a:lightRig rig="threePt" dir="t"/>
        </a:scene3d>
        <a:sp3d extrusionH="76200">
          <a:extrusionClr>
            <a:schemeClr val="accent2">
              <a:lumMod val="60000"/>
              <a:lumOff val="40000"/>
            </a:schemeClr>
          </a:extrusionClr>
        </a:sp3d>
      </dgm:spPr>
      <dgm:t>
        <a:bodyPr/>
        <a:lstStyle/>
        <a:p>
          <a:endParaRPr lang="en-AU"/>
        </a:p>
      </dgm:t>
    </dgm:pt>
    <dgm:pt modelId="{64BA359D-F79F-41B3-8C65-F91B2FCB6E99}" type="sibTrans" cxnId="{82F309BC-6B83-4833-A045-EE345AEF4D8C}">
      <dgm:prSet/>
      <dgm:spPr/>
      <dgm:t>
        <a:bodyPr/>
        <a:lstStyle/>
        <a:p>
          <a:endParaRPr lang="en-AU"/>
        </a:p>
      </dgm:t>
    </dgm:pt>
    <dgm:pt modelId="{37DE7B54-3ACE-4875-BDEE-84C8F2FF8DBB}">
      <dgm:prSet phldrT="[Text]" custT="1"/>
      <dgm:spPr>
        <a:scene3d>
          <a:camera prst="orthographicFront"/>
          <a:lightRig rig="threePt" dir="t"/>
        </a:scene3d>
        <a:sp3d extrusionH="76200">
          <a:bevelT/>
          <a:extrusionClr>
            <a:schemeClr val="accent2">
              <a:lumMod val="60000"/>
              <a:lumOff val="40000"/>
            </a:schemeClr>
          </a:extrusionClr>
        </a:sp3d>
      </dgm:spPr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এশিয়া </a:t>
          </a:r>
          <a:endParaRPr lang="en-AU" sz="2800" dirty="0"/>
        </a:p>
      </dgm:t>
    </dgm:pt>
    <dgm:pt modelId="{F588341C-17DA-4A6A-A6FC-5125398F54D7}" type="parTrans" cxnId="{5DA0AA08-504D-4B80-92EC-5D4345E0CA8C}">
      <dgm:prSet/>
      <dgm:spPr>
        <a:scene3d>
          <a:camera prst="orthographicFront"/>
          <a:lightRig rig="threePt" dir="t"/>
        </a:scene3d>
        <a:sp3d extrusionH="76200">
          <a:extrusionClr>
            <a:schemeClr val="accent2">
              <a:lumMod val="60000"/>
              <a:lumOff val="40000"/>
            </a:schemeClr>
          </a:extrusionClr>
        </a:sp3d>
      </dgm:spPr>
      <dgm:t>
        <a:bodyPr/>
        <a:lstStyle/>
        <a:p>
          <a:endParaRPr lang="en-AU"/>
        </a:p>
      </dgm:t>
    </dgm:pt>
    <dgm:pt modelId="{DE44F31E-9346-4251-B484-3DD998D7965C}" type="sibTrans" cxnId="{5DA0AA08-504D-4B80-92EC-5D4345E0CA8C}">
      <dgm:prSet/>
      <dgm:spPr/>
      <dgm:t>
        <a:bodyPr/>
        <a:lstStyle/>
        <a:p>
          <a:endParaRPr lang="en-AU"/>
        </a:p>
      </dgm:t>
    </dgm:pt>
    <dgm:pt modelId="{48D35970-BED1-4BE4-88BB-3E24FE1AF8A2}">
      <dgm:prSet phldrT="[Text]" custT="1"/>
      <dgm:spPr>
        <a:scene3d>
          <a:camera prst="orthographicFront"/>
          <a:lightRig rig="threePt" dir="t"/>
        </a:scene3d>
        <a:sp3d extrusionH="76200">
          <a:bevelT/>
          <a:extrusionClr>
            <a:schemeClr val="accent2">
              <a:lumMod val="60000"/>
              <a:lumOff val="40000"/>
            </a:schemeClr>
          </a:extrusionClr>
        </a:sp3d>
      </dgm:spPr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অস্ট্রেলিয়া </a:t>
          </a:r>
          <a:endParaRPr lang="en-AU" sz="2800" dirty="0"/>
        </a:p>
      </dgm:t>
    </dgm:pt>
    <dgm:pt modelId="{A680484D-0C66-4ADE-816C-866A156794A7}" type="parTrans" cxnId="{E607C388-794F-484E-93A6-69DF7E17F500}">
      <dgm:prSet/>
      <dgm:spPr>
        <a:scene3d>
          <a:camera prst="orthographicFront"/>
          <a:lightRig rig="threePt" dir="t"/>
        </a:scene3d>
        <a:sp3d extrusionH="76200">
          <a:extrusionClr>
            <a:schemeClr val="accent2">
              <a:lumMod val="60000"/>
              <a:lumOff val="40000"/>
            </a:schemeClr>
          </a:extrusionClr>
        </a:sp3d>
      </dgm:spPr>
      <dgm:t>
        <a:bodyPr/>
        <a:lstStyle/>
        <a:p>
          <a:endParaRPr lang="en-AU"/>
        </a:p>
      </dgm:t>
    </dgm:pt>
    <dgm:pt modelId="{2CC12C3B-2DF7-4033-AC18-DA72C4E1BD8F}" type="sibTrans" cxnId="{E607C388-794F-484E-93A6-69DF7E17F500}">
      <dgm:prSet/>
      <dgm:spPr/>
      <dgm:t>
        <a:bodyPr/>
        <a:lstStyle/>
        <a:p>
          <a:endParaRPr lang="en-AU"/>
        </a:p>
      </dgm:t>
    </dgm:pt>
    <dgm:pt modelId="{CC1ABA0D-DE35-435C-A8D5-D2DD99FD31E2}">
      <dgm:prSet phldrT="[Text]" custT="1"/>
      <dgm:spPr>
        <a:scene3d>
          <a:camera prst="orthographicFront"/>
          <a:lightRig rig="threePt" dir="t"/>
        </a:scene3d>
        <a:sp3d extrusionH="76200">
          <a:bevelT/>
          <a:extrusionClr>
            <a:schemeClr val="accent2">
              <a:lumMod val="60000"/>
              <a:lumOff val="40000"/>
            </a:schemeClr>
          </a:extrusionClr>
        </a:sp3d>
      </dgm:spPr>
      <dgm:t>
        <a:bodyPr/>
        <a:lstStyle/>
        <a:p>
          <a:r>
            <a:rPr lang="bn-BD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এন্টার্কটিকা</a:t>
          </a:r>
          <a:endParaRPr lang="en-AU" sz="2800" dirty="0"/>
        </a:p>
      </dgm:t>
    </dgm:pt>
    <dgm:pt modelId="{F01A3AAD-5CB2-4CB1-9AE9-3288B86EECAE}" type="parTrans" cxnId="{473B1210-FE57-49E2-B698-2077CB5592CE}">
      <dgm:prSet/>
      <dgm:spPr>
        <a:scene3d>
          <a:camera prst="orthographicFront"/>
          <a:lightRig rig="threePt" dir="t"/>
        </a:scene3d>
        <a:sp3d extrusionH="76200">
          <a:extrusionClr>
            <a:schemeClr val="accent2">
              <a:lumMod val="60000"/>
              <a:lumOff val="40000"/>
            </a:schemeClr>
          </a:extrusionClr>
        </a:sp3d>
      </dgm:spPr>
      <dgm:t>
        <a:bodyPr/>
        <a:lstStyle/>
        <a:p>
          <a:endParaRPr lang="en-AU"/>
        </a:p>
      </dgm:t>
    </dgm:pt>
    <dgm:pt modelId="{D422A654-5106-41CD-B82A-9F27A5E7280B}" type="sibTrans" cxnId="{473B1210-FE57-49E2-B698-2077CB5592CE}">
      <dgm:prSet/>
      <dgm:spPr/>
      <dgm:t>
        <a:bodyPr/>
        <a:lstStyle/>
        <a:p>
          <a:endParaRPr lang="en-AU"/>
        </a:p>
      </dgm:t>
    </dgm:pt>
    <dgm:pt modelId="{C0BD9E72-E1DC-440D-AC3A-F6DEE72E6085}" type="pres">
      <dgm:prSet presAssocID="{38420458-A230-4CC1-AB47-F862063E37C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2248541-0F56-407C-9095-19FF5238B2D9}" type="pres">
      <dgm:prSet presAssocID="{97654115-BE01-4088-919D-201175297861}" presName="centerShape" presStyleLbl="node0" presStyleIdx="0" presStyleCnt="1"/>
      <dgm:spPr/>
      <dgm:t>
        <a:bodyPr/>
        <a:lstStyle/>
        <a:p>
          <a:endParaRPr lang="en-AU"/>
        </a:p>
      </dgm:t>
    </dgm:pt>
    <dgm:pt modelId="{2CF064BC-E2B6-453E-8FFB-6E0BF4550C7B}" type="pres">
      <dgm:prSet presAssocID="{32EBC941-A160-4FC6-9223-D4AD99DBC338}" presName="Name9" presStyleLbl="parChTrans1D2" presStyleIdx="0" presStyleCnt="7"/>
      <dgm:spPr/>
      <dgm:t>
        <a:bodyPr/>
        <a:lstStyle/>
        <a:p>
          <a:endParaRPr lang="en-AU"/>
        </a:p>
      </dgm:t>
    </dgm:pt>
    <dgm:pt modelId="{7BDCCDA7-DCB5-45F4-9F71-F40BC406AB9B}" type="pres">
      <dgm:prSet presAssocID="{32EBC941-A160-4FC6-9223-D4AD99DBC338}" presName="connTx" presStyleLbl="parChTrans1D2" presStyleIdx="0" presStyleCnt="7"/>
      <dgm:spPr/>
      <dgm:t>
        <a:bodyPr/>
        <a:lstStyle/>
        <a:p>
          <a:endParaRPr lang="en-AU"/>
        </a:p>
      </dgm:t>
    </dgm:pt>
    <dgm:pt modelId="{C035548B-59AD-484D-AC7B-DCC5B148B56C}" type="pres">
      <dgm:prSet presAssocID="{EB7FF945-2DAF-4898-AD17-C0734D542061}" presName="node" presStyleLbl="node1" presStyleIdx="0" presStyleCnt="7" custScaleX="13283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DB6BC20-F67A-45EA-BC9D-CC8D5880D73F}" type="pres">
      <dgm:prSet presAssocID="{156F7C29-E869-4F02-A805-21035E4A5874}" presName="Name9" presStyleLbl="parChTrans1D2" presStyleIdx="1" presStyleCnt="7"/>
      <dgm:spPr/>
      <dgm:t>
        <a:bodyPr/>
        <a:lstStyle/>
        <a:p>
          <a:endParaRPr lang="en-AU"/>
        </a:p>
      </dgm:t>
    </dgm:pt>
    <dgm:pt modelId="{8F0C7FF5-0C88-4CC2-B9AF-8B3B58F0BEF8}" type="pres">
      <dgm:prSet presAssocID="{156F7C29-E869-4F02-A805-21035E4A5874}" presName="connTx" presStyleLbl="parChTrans1D2" presStyleIdx="1" presStyleCnt="7"/>
      <dgm:spPr/>
      <dgm:t>
        <a:bodyPr/>
        <a:lstStyle/>
        <a:p>
          <a:endParaRPr lang="en-AU"/>
        </a:p>
      </dgm:t>
    </dgm:pt>
    <dgm:pt modelId="{75FBC1FC-9446-48AF-B565-A93EBB7C7E8B}" type="pres">
      <dgm:prSet presAssocID="{C5B9941C-AAD1-44FC-B527-488657C1254B}" presName="node" presStyleLbl="node1" presStyleIdx="1" presStyleCnt="7" custScaleX="124522" custRadScaleRad="98889" custRadScaleInc="1521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1DAA7AA-284F-471E-A0AF-BE91F8DBC83D}" type="pres">
      <dgm:prSet presAssocID="{F127E945-C6E0-440C-9A9A-A3C177A79B45}" presName="Name9" presStyleLbl="parChTrans1D2" presStyleIdx="2" presStyleCnt="7"/>
      <dgm:spPr/>
      <dgm:t>
        <a:bodyPr/>
        <a:lstStyle/>
        <a:p>
          <a:endParaRPr lang="en-AU"/>
        </a:p>
      </dgm:t>
    </dgm:pt>
    <dgm:pt modelId="{FF05B911-4A28-47A3-838B-83748F0E6DF9}" type="pres">
      <dgm:prSet presAssocID="{F127E945-C6E0-440C-9A9A-A3C177A79B45}" presName="connTx" presStyleLbl="parChTrans1D2" presStyleIdx="2" presStyleCnt="7"/>
      <dgm:spPr/>
      <dgm:t>
        <a:bodyPr/>
        <a:lstStyle/>
        <a:p>
          <a:endParaRPr lang="en-AU"/>
        </a:p>
      </dgm:t>
    </dgm:pt>
    <dgm:pt modelId="{C955742E-523A-4B0F-95B6-C6625364778E}" type="pres">
      <dgm:prSet presAssocID="{513798BD-9A3D-47DE-A911-6E128AE9CE05}" presName="node" presStyleLbl="node1" presStyleIdx="2" presStyleCnt="7" custScaleX="12178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3A920F6-8389-429F-B7A2-E93B0EA8A707}" type="pres">
      <dgm:prSet presAssocID="{9897C0B6-1BAF-4945-AC99-C29E534C0A58}" presName="Name9" presStyleLbl="parChTrans1D2" presStyleIdx="3" presStyleCnt="7"/>
      <dgm:spPr/>
      <dgm:t>
        <a:bodyPr/>
        <a:lstStyle/>
        <a:p>
          <a:endParaRPr lang="en-AU"/>
        </a:p>
      </dgm:t>
    </dgm:pt>
    <dgm:pt modelId="{BADA9C01-90F4-4756-B1CB-DD384A9690A4}" type="pres">
      <dgm:prSet presAssocID="{9897C0B6-1BAF-4945-AC99-C29E534C0A58}" presName="connTx" presStyleLbl="parChTrans1D2" presStyleIdx="3" presStyleCnt="7"/>
      <dgm:spPr/>
      <dgm:t>
        <a:bodyPr/>
        <a:lstStyle/>
        <a:p>
          <a:endParaRPr lang="en-AU"/>
        </a:p>
      </dgm:t>
    </dgm:pt>
    <dgm:pt modelId="{BE6C185F-1BB1-4334-B1FD-A36AA5540982}" type="pres">
      <dgm:prSet presAssocID="{ADE7FF0C-3938-4642-BCB6-6127232721E7}" presName="node" presStyleLbl="node1" presStyleIdx="3" presStyleCnt="7" custScaleX="127704" custRadScaleRad="102285" custRadScaleInc="-1620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BA3BE84-9DA3-4967-9E50-735D18D59DCE}" type="pres">
      <dgm:prSet presAssocID="{F588341C-17DA-4A6A-A6FC-5125398F54D7}" presName="Name9" presStyleLbl="parChTrans1D2" presStyleIdx="4" presStyleCnt="7"/>
      <dgm:spPr/>
      <dgm:t>
        <a:bodyPr/>
        <a:lstStyle/>
        <a:p>
          <a:endParaRPr lang="en-AU"/>
        </a:p>
      </dgm:t>
    </dgm:pt>
    <dgm:pt modelId="{117A5EE3-85DB-4017-8733-3BF0629507CD}" type="pres">
      <dgm:prSet presAssocID="{F588341C-17DA-4A6A-A6FC-5125398F54D7}" presName="connTx" presStyleLbl="parChTrans1D2" presStyleIdx="4" presStyleCnt="7"/>
      <dgm:spPr/>
      <dgm:t>
        <a:bodyPr/>
        <a:lstStyle/>
        <a:p>
          <a:endParaRPr lang="en-AU"/>
        </a:p>
      </dgm:t>
    </dgm:pt>
    <dgm:pt modelId="{27242CF4-6246-4140-88F6-16E7D798520C}" type="pres">
      <dgm:prSet presAssocID="{37DE7B54-3ACE-4875-BDEE-84C8F2FF8DBB}" presName="node" presStyleLbl="node1" presStyleIdx="4" presStyleCnt="7" custScaleX="12830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0E95A76-9A01-4C7A-9C75-B5605A27CEF2}" type="pres">
      <dgm:prSet presAssocID="{A680484D-0C66-4ADE-816C-866A156794A7}" presName="Name9" presStyleLbl="parChTrans1D2" presStyleIdx="5" presStyleCnt="7"/>
      <dgm:spPr/>
      <dgm:t>
        <a:bodyPr/>
        <a:lstStyle/>
        <a:p>
          <a:endParaRPr lang="en-AU"/>
        </a:p>
      </dgm:t>
    </dgm:pt>
    <dgm:pt modelId="{E3122114-9E2B-4066-819A-84E2226071EA}" type="pres">
      <dgm:prSet presAssocID="{A680484D-0C66-4ADE-816C-866A156794A7}" presName="connTx" presStyleLbl="parChTrans1D2" presStyleIdx="5" presStyleCnt="7"/>
      <dgm:spPr/>
      <dgm:t>
        <a:bodyPr/>
        <a:lstStyle/>
        <a:p>
          <a:endParaRPr lang="en-AU"/>
        </a:p>
      </dgm:t>
    </dgm:pt>
    <dgm:pt modelId="{E52B2828-38C8-40A0-91CC-8B9AD979BC3A}" type="pres">
      <dgm:prSet presAssocID="{48D35970-BED1-4BE4-88BB-3E24FE1AF8A2}" presName="node" presStyleLbl="node1" presStyleIdx="5" presStyleCnt="7" custScaleX="12238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2570F92-EB4E-419A-A836-C09C9892281F}" type="pres">
      <dgm:prSet presAssocID="{F01A3AAD-5CB2-4CB1-9AE9-3288B86EECAE}" presName="Name9" presStyleLbl="parChTrans1D2" presStyleIdx="6" presStyleCnt="7"/>
      <dgm:spPr/>
      <dgm:t>
        <a:bodyPr/>
        <a:lstStyle/>
        <a:p>
          <a:endParaRPr lang="en-AU"/>
        </a:p>
      </dgm:t>
    </dgm:pt>
    <dgm:pt modelId="{2E61B45B-BE60-41F8-AE8A-A323560271A6}" type="pres">
      <dgm:prSet presAssocID="{F01A3AAD-5CB2-4CB1-9AE9-3288B86EECAE}" presName="connTx" presStyleLbl="parChTrans1D2" presStyleIdx="6" presStyleCnt="7"/>
      <dgm:spPr/>
      <dgm:t>
        <a:bodyPr/>
        <a:lstStyle/>
        <a:p>
          <a:endParaRPr lang="en-AU"/>
        </a:p>
      </dgm:t>
    </dgm:pt>
    <dgm:pt modelId="{F4953AEA-8872-4149-994B-9BF3DF67CA6F}" type="pres">
      <dgm:prSet presAssocID="{CC1ABA0D-DE35-435C-A8D5-D2DD99FD31E2}" presName="node" presStyleLbl="node1" presStyleIdx="6" presStyleCnt="7" custScaleX="123094" custRadScaleRad="100794" custRadScaleInc="-1811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16BE275E-1E13-4A81-B051-07EA39598BE6}" type="presOf" srcId="{37DE7B54-3ACE-4875-BDEE-84C8F2FF8DBB}" destId="{27242CF4-6246-4140-88F6-16E7D798520C}" srcOrd="0" destOrd="0" presId="urn:microsoft.com/office/officeart/2005/8/layout/radial1"/>
    <dgm:cxn modelId="{72D37B0B-B2E2-4F4B-B0E4-90751CFF59C0}" type="presOf" srcId="{F01A3AAD-5CB2-4CB1-9AE9-3288B86EECAE}" destId="{2E61B45B-BE60-41F8-AE8A-A323560271A6}" srcOrd="1" destOrd="0" presId="urn:microsoft.com/office/officeart/2005/8/layout/radial1"/>
    <dgm:cxn modelId="{CF447170-B6FB-4DAB-B0CD-86A3A7A1FF6D}" type="presOf" srcId="{32EBC941-A160-4FC6-9223-D4AD99DBC338}" destId="{2CF064BC-E2B6-453E-8FFB-6E0BF4550C7B}" srcOrd="0" destOrd="0" presId="urn:microsoft.com/office/officeart/2005/8/layout/radial1"/>
    <dgm:cxn modelId="{D2CD6255-0736-4751-9D87-8510D0EFDC84}" type="presOf" srcId="{A680484D-0C66-4ADE-816C-866A156794A7}" destId="{E3122114-9E2B-4066-819A-84E2226071EA}" srcOrd="1" destOrd="0" presId="urn:microsoft.com/office/officeart/2005/8/layout/radial1"/>
    <dgm:cxn modelId="{77B3F9D0-154E-4164-8FA7-FCB22F715762}" type="presOf" srcId="{ADE7FF0C-3938-4642-BCB6-6127232721E7}" destId="{BE6C185F-1BB1-4334-B1FD-A36AA5540982}" srcOrd="0" destOrd="0" presId="urn:microsoft.com/office/officeart/2005/8/layout/radial1"/>
    <dgm:cxn modelId="{7BBAF9DF-8C45-4A02-956A-B42AA251DC90}" type="presOf" srcId="{156F7C29-E869-4F02-A805-21035E4A5874}" destId="{8F0C7FF5-0C88-4CC2-B9AF-8B3B58F0BEF8}" srcOrd="1" destOrd="0" presId="urn:microsoft.com/office/officeart/2005/8/layout/radial1"/>
    <dgm:cxn modelId="{F63BC37F-12CD-40A4-91D7-F95642E4D8A9}" type="presOf" srcId="{48D35970-BED1-4BE4-88BB-3E24FE1AF8A2}" destId="{E52B2828-38C8-40A0-91CC-8B9AD979BC3A}" srcOrd="0" destOrd="0" presId="urn:microsoft.com/office/officeart/2005/8/layout/radial1"/>
    <dgm:cxn modelId="{AA2D1CDF-61E8-4B3A-BCBC-EC0FD33416A0}" type="presOf" srcId="{F01A3AAD-5CB2-4CB1-9AE9-3288B86EECAE}" destId="{42570F92-EB4E-419A-A836-C09C9892281F}" srcOrd="0" destOrd="0" presId="urn:microsoft.com/office/officeart/2005/8/layout/radial1"/>
    <dgm:cxn modelId="{3AC22DC5-77DE-41B3-BE63-28B302B7072D}" type="presOf" srcId="{F588341C-17DA-4A6A-A6FC-5125398F54D7}" destId="{117A5EE3-85DB-4017-8733-3BF0629507CD}" srcOrd="1" destOrd="0" presId="urn:microsoft.com/office/officeart/2005/8/layout/radial1"/>
    <dgm:cxn modelId="{2BD2C1D5-DF86-44F1-B026-00A2A6D1418C}" type="presOf" srcId="{F127E945-C6E0-440C-9A9A-A3C177A79B45}" destId="{FF05B911-4A28-47A3-838B-83748F0E6DF9}" srcOrd="1" destOrd="0" presId="urn:microsoft.com/office/officeart/2005/8/layout/radial1"/>
    <dgm:cxn modelId="{62FA0595-D284-4606-A22F-35F47B9BA5A5}" type="presOf" srcId="{38420458-A230-4CC1-AB47-F862063E37C6}" destId="{C0BD9E72-E1DC-440D-AC3A-F6DEE72E6085}" srcOrd="0" destOrd="0" presId="urn:microsoft.com/office/officeart/2005/8/layout/radial1"/>
    <dgm:cxn modelId="{E607C388-794F-484E-93A6-69DF7E17F500}" srcId="{97654115-BE01-4088-919D-201175297861}" destId="{48D35970-BED1-4BE4-88BB-3E24FE1AF8A2}" srcOrd="5" destOrd="0" parTransId="{A680484D-0C66-4ADE-816C-866A156794A7}" sibTransId="{2CC12C3B-2DF7-4033-AC18-DA72C4E1BD8F}"/>
    <dgm:cxn modelId="{9071F2E1-9545-4411-8C2E-0485E0734F16}" type="presOf" srcId="{EB7FF945-2DAF-4898-AD17-C0734D542061}" destId="{C035548B-59AD-484D-AC7B-DCC5B148B56C}" srcOrd="0" destOrd="0" presId="urn:microsoft.com/office/officeart/2005/8/layout/radial1"/>
    <dgm:cxn modelId="{62130B64-F62A-4BD4-8855-44DF853B9B79}" type="presOf" srcId="{156F7C29-E869-4F02-A805-21035E4A5874}" destId="{8DB6BC20-F67A-45EA-BC9D-CC8D5880D73F}" srcOrd="0" destOrd="0" presId="urn:microsoft.com/office/officeart/2005/8/layout/radial1"/>
    <dgm:cxn modelId="{63F37C80-1221-4A45-9706-2F94B66885C2}" srcId="{97654115-BE01-4088-919D-201175297861}" destId="{513798BD-9A3D-47DE-A911-6E128AE9CE05}" srcOrd="2" destOrd="0" parTransId="{F127E945-C6E0-440C-9A9A-A3C177A79B45}" sibTransId="{5EDAA2DC-D7ED-4BB6-9959-1E435EA374A8}"/>
    <dgm:cxn modelId="{ECC25817-71B2-4944-BD9D-14A856AFF29C}" type="presOf" srcId="{F127E945-C6E0-440C-9A9A-A3C177A79B45}" destId="{D1DAA7AA-284F-471E-A0AF-BE91F8DBC83D}" srcOrd="0" destOrd="0" presId="urn:microsoft.com/office/officeart/2005/8/layout/radial1"/>
    <dgm:cxn modelId="{8869B4E7-D6C5-40F8-91DD-223F1225E464}" type="presOf" srcId="{CC1ABA0D-DE35-435C-A8D5-D2DD99FD31E2}" destId="{F4953AEA-8872-4149-994B-9BF3DF67CA6F}" srcOrd="0" destOrd="0" presId="urn:microsoft.com/office/officeart/2005/8/layout/radial1"/>
    <dgm:cxn modelId="{BA5F24E4-EB43-4B8C-8970-7326862D6537}" type="presOf" srcId="{32EBC941-A160-4FC6-9223-D4AD99DBC338}" destId="{7BDCCDA7-DCB5-45F4-9F71-F40BC406AB9B}" srcOrd="1" destOrd="0" presId="urn:microsoft.com/office/officeart/2005/8/layout/radial1"/>
    <dgm:cxn modelId="{473B1210-FE57-49E2-B698-2077CB5592CE}" srcId="{97654115-BE01-4088-919D-201175297861}" destId="{CC1ABA0D-DE35-435C-A8D5-D2DD99FD31E2}" srcOrd="6" destOrd="0" parTransId="{F01A3AAD-5CB2-4CB1-9AE9-3288B86EECAE}" sibTransId="{D422A654-5106-41CD-B82A-9F27A5E7280B}"/>
    <dgm:cxn modelId="{289B79EA-4319-4920-9D50-B3D205216609}" type="presOf" srcId="{513798BD-9A3D-47DE-A911-6E128AE9CE05}" destId="{C955742E-523A-4B0F-95B6-C6625364778E}" srcOrd="0" destOrd="0" presId="urn:microsoft.com/office/officeart/2005/8/layout/radial1"/>
    <dgm:cxn modelId="{330ECCC4-F52D-452B-94A8-7D0E905F34F3}" srcId="{97654115-BE01-4088-919D-201175297861}" destId="{C5B9941C-AAD1-44FC-B527-488657C1254B}" srcOrd="1" destOrd="0" parTransId="{156F7C29-E869-4F02-A805-21035E4A5874}" sibTransId="{0B2BDBFF-AB62-477E-A529-9572824671B4}"/>
    <dgm:cxn modelId="{5DA0AA08-504D-4B80-92EC-5D4345E0CA8C}" srcId="{97654115-BE01-4088-919D-201175297861}" destId="{37DE7B54-3ACE-4875-BDEE-84C8F2FF8DBB}" srcOrd="4" destOrd="0" parTransId="{F588341C-17DA-4A6A-A6FC-5125398F54D7}" sibTransId="{DE44F31E-9346-4251-B484-3DD998D7965C}"/>
    <dgm:cxn modelId="{7B1CA488-35CC-41C8-8FE4-0CEB5BB4F4FE}" srcId="{97654115-BE01-4088-919D-201175297861}" destId="{EB7FF945-2DAF-4898-AD17-C0734D542061}" srcOrd="0" destOrd="0" parTransId="{32EBC941-A160-4FC6-9223-D4AD99DBC338}" sibTransId="{5C9F1220-8111-4D3A-BE52-705A4ED987F8}"/>
    <dgm:cxn modelId="{FA4B65A0-086A-4469-AFD2-98AEBE5B8D57}" type="presOf" srcId="{C5B9941C-AAD1-44FC-B527-488657C1254B}" destId="{75FBC1FC-9446-48AF-B565-A93EBB7C7E8B}" srcOrd="0" destOrd="0" presId="urn:microsoft.com/office/officeart/2005/8/layout/radial1"/>
    <dgm:cxn modelId="{B1B96076-2D69-4397-87A7-E8AA5E35F702}" srcId="{38420458-A230-4CC1-AB47-F862063E37C6}" destId="{97654115-BE01-4088-919D-201175297861}" srcOrd="0" destOrd="0" parTransId="{3B879CEB-B042-4468-9BD0-9D9B98DABC30}" sibTransId="{DE9F25F8-D232-48E0-AD14-E126264BA445}"/>
    <dgm:cxn modelId="{E038AB88-AE5A-4F3D-A3F6-227BF2A9E468}" type="presOf" srcId="{9897C0B6-1BAF-4945-AC99-C29E534C0A58}" destId="{BADA9C01-90F4-4756-B1CB-DD384A9690A4}" srcOrd="1" destOrd="0" presId="urn:microsoft.com/office/officeart/2005/8/layout/radial1"/>
    <dgm:cxn modelId="{82F309BC-6B83-4833-A045-EE345AEF4D8C}" srcId="{97654115-BE01-4088-919D-201175297861}" destId="{ADE7FF0C-3938-4642-BCB6-6127232721E7}" srcOrd="3" destOrd="0" parTransId="{9897C0B6-1BAF-4945-AC99-C29E534C0A58}" sibTransId="{64BA359D-F79F-41B3-8C65-F91B2FCB6E99}"/>
    <dgm:cxn modelId="{9C14C4C0-4CC9-445C-A31E-9259C0CEA4AE}" type="presOf" srcId="{9897C0B6-1BAF-4945-AC99-C29E534C0A58}" destId="{A3A920F6-8389-429F-B7A2-E93B0EA8A707}" srcOrd="0" destOrd="0" presId="urn:microsoft.com/office/officeart/2005/8/layout/radial1"/>
    <dgm:cxn modelId="{02BC4952-829E-41E8-996D-026F58ADC851}" type="presOf" srcId="{97654115-BE01-4088-919D-201175297861}" destId="{F2248541-0F56-407C-9095-19FF5238B2D9}" srcOrd="0" destOrd="0" presId="urn:microsoft.com/office/officeart/2005/8/layout/radial1"/>
    <dgm:cxn modelId="{EABBF038-E922-481B-B04E-939D96B5172F}" type="presOf" srcId="{F588341C-17DA-4A6A-A6FC-5125398F54D7}" destId="{ABA3BE84-9DA3-4967-9E50-735D18D59DCE}" srcOrd="0" destOrd="0" presId="urn:microsoft.com/office/officeart/2005/8/layout/radial1"/>
    <dgm:cxn modelId="{8D6D961E-D66A-4722-8FCC-46E5DB342AF7}" type="presOf" srcId="{A680484D-0C66-4ADE-816C-866A156794A7}" destId="{00E95A76-9A01-4C7A-9C75-B5605A27CEF2}" srcOrd="0" destOrd="0" presId="urn:microsoft.com/office/officeart/2005/8/layout/radial1"/>
    <dgm:cxn modelId="{07AE507B-2044-401D-A2AF-AC5B4687EC4B}" type="presParOf" srcId="{C0BD9E72-E1DC-440D-AC3A-F6DEE72E6085}" destId="{F2248541-0F56-407C-9095-19FF5238B2D9}" srcOrd="0" destOrd="0" presId="urn:microsoft.com/office/officeart/2005/8/layout/radial1"/>
    <dgm:cxn modelId="{711CC21C-5196-489C-BE62-F0C773EBD192}" type="presParOf" srcId="{C0BD9E72-E1DC-440D-AC3A-F6DEE72E6085}" destId="{2CF064BC-E2B6-453E-8FFB-6E0BF4550C7B}" srcOrd="1" destOrd="0" presId="urn:microsoft.com/office/officeart/2005/8/layout/radial1"/>
    <dgm:cxn modelId="{22596576-1CB9-41F8-8623-569F341A8A9C}" type="presParOf" srcId="{2CF064BC-E2B6-453E-8FFB-6E0BF4550C7B}" destId="{7BDCCDA7-DCB5-45F4-9F71-F40BC406AB9B}" srcOrd="0" destOrd="0" presId="urn:microsoft.com/office/officeart/2005/8/layout/radial1"/>
    <dgm:cxn modelId="{7312E98E-ADA0-49AF-8A63-A460783B1C36}" type="presParOf" srcId="{C0BD9E72-E1DC-440D-AC3A-F6DEE72E6085}" destId="{C035548B-59AD-484D-AC7B-DCC5B148B56C}" srcOrd="2" destOrd="0" presId="urn:microsoft.com/office/officeart/2005/8/layout/radial1"/>
    <dgm:cxn modelId="{EDC8A9AA-53F2-47F7-BA90-89C97449B014}" type="presParOf" srcId="{C0BD9E72-E1DC-440D-AC3A-F6DEE72E6085}" destId="{8DB6BC20-F67A-45EA-BC9D-CC8D5880D73F}" srcOrd="3" destOrd="0" presId="urn:microsoft.com/office/officeart/2005/8/layout/radial1"/>
    <dgm:cxn modelId="{EF130906-E9F5-4EF6-A84E-5C6DC9137CEF}" type="presParOf" srcId="{8DB6BC20-F67A-45EA-BC9D-CC8D5880D73F}" destId="{8F0C7FF5-0C88-4CC2-B9AF-8B3B58F0BEF8}" srcOrd="0" destOrd="0" presId="urn:microsoft.com/office/officeart/2005/8/layout/radial1"/>
    <dgm:cxn modelId="{E8DC7670-A29C-4363-A18F-96FD4D023510}" type="presParOf" srcId="{C0BD9E72-E1DC-440D-AC3A-F6DEE72E6085}" destId="{75FBC1FC-9446-48AF-B565-A93EBB7C7E8B}" srcOrd="4" destOrd="0" presId="urn:microsoft.com/office/officeart/2005/8/layout/radial1"/>
    <dgm:cxn modelId="{9C7CA712-85B3-45D1-99DB-FDEEABC45B7F}" type="presParOf" srcId="{C0BD9E72-E1DC-440D-AC3A-F6DEE72E6085}" destId="{D1DAA7AA-284F-471E-A0AF-BE91F8DBC83D}" srcOrd="5" destOrd="0" presId="urn:microsoft.com/office/officeart/2005/8/layout/radial1"/>
    <dgm:cxn modelId="{AB7BE6E5-89CE-46F1-9124-E8521A20791A}" type="presParOf" srcId="{D1DAA7AA-284F-471E-A0AF-BE91F8DBC83D}" destId="{FF05B911-4A28-47A3-838B-83748F0E6DF9}" srcOrd="0" destOrd="0" presId="urn:microsoft.com/office/officeart/2005/8/layout/radial1"/>
    <dgm:cxn modelId="{374D06F3-8C97-4AC6-BBA8-4BEE010E2802}" type="presParOf" srcId="{C0BD9E72-E1DC-440D-AC3A-F6DEE72E6085}" destId="{C955742E-523A-4B0F-95B6-C6625364778E}" srcOrd="6" destOrd="0" presId="urn:microsoft.com/office/officeart/2005/8/layout/radial1"/>
    <dgm:cxn modelId="{FAAC8FF0-71E6-43C2-BE15-F21470A72B83}" type="presParOf" srcId="{C0BD9E72-E1DC-440D-AC3A-F6DEE72E6085}" destId="{A3A920F6-8389-429F-B7A2-E93B0EA8A707}" srcOrd="7" destOrd="0" presId="urn:microsoft.com/office/officeart/2005/8/layout/radial1"/>
    <dgm:cxn modelId="{4C213BAE-B02A-45DD-97DC-9460B3CFDD3F}" type="presParOf" srcId="{A3A920F6-8389-429F-B7A2-E93B0EA8A707}" destId="{BADA9C01-90F4-4756-B1CB-DD384A9690A4}" srcOrd="0" destOrd="0" presId="urn:microsoft.com/office/officeart/2005/8/layout/radial1"/>
    <dgm:cxn modelId="{D33C592A-EF99-4FB3-BC59-9CC0776500E2}" type="presParOf" srcId="{C0BD9E72-E1DC-440D-AC3A-F6DEE72E6085}" destId="{BE6C185F-1BB1-4334-B1FD-A36AA5540982}" srcOrd="8" destOrd="0" presId="urn:microsoft.com/office/officeart/2005/8/layout/radial1"/>
    <dgm:cxn modelId="{5E52C277-CE10-4BA4-A140-331B880D444B}" type="presParOf" srcId="{C0BD9E72-E1DC-440D-AC3A-F6DEE72E6085}" destId="{ABA3BE84-9DA3-4967-9E50-735D18D59DCE}" srcOrd="9" destOrd="0" presId="urn:microsoft.com/office/officeart/2005/8/layout/radial1"/>
    <dgm:cxn modelId="{022CDFEA-1452-4A77-9502-8691AF80BDF3}" type="presParOf" srcId="{ABA3BE84-9DA3-4967-9E50-735D18D59DCE}" destId="{117A5EE3-85DB-4017-8733-3BF0629507CD}" srcOrd="0" destOrd="0" presId="urn:microsoft.com/office/officeart/2005/8/layout/radial1"/>
    <dgm:cxn modelId="{9D8B6718-BAAA-4E46-A1A7-FA8F5BACDAE9}" type="presParOf" srcId="{C0BD9E72-E1DC-440D-AC3A-F6DEE72E6085}" destId="{27242CF4-6246-4140-88F6-16E7D798520C}" srcOrd="10" destOrd="0" presId="urn:microsoft.com/office/officeart/2005/8/layout/radial1"/>
    <dgm:cxn modelId="{448A58E1-B421-4FFF-93DE-A5729815811C}" type="presParOf" srcId="{C0BD9E72-E1DC-440D-AC3A-F6DEE72E6085}" destId="{00E95A76-9A01-4C7A-9C75-B5605A27CEF2}" srcOrd="11" destOrd="0" presId="urn:microsoft.com/office/officeart/2005/8/layout/radial1"/>
    <dgm:cxn modelId="{F49E29B4-47B1-494B-8FD2-796BBC574631}" type="presParOf" srcId="{00E95A76-9A01-4C7A-9C75-B5605A27CEF2}" destId="{E3122114-9E2B-4066-819A-84E2226071EA}" srcOrd="0" destOrd="0" presId="urn:microsoft.com/office/officeart/2005/8/layout/radial1"/>
    <dgm:cxn modelId="{A78FC175-EE41-42D0-89E8-D722B5AFCA9B}" type="presParOf" srcId="{C0BD9E72-E1DC-440D-AC3A-F6DEE72E6085}" destId="{E52B2828-38C8-40A0-91CC-8B9AD979BC3A}" srcOrd="12" destOrd="0" presId="urn:microsoft.com/office/officeart/2005/8/layout/radial1"/>
    <dgm:cxn modelId="{DC1E0EF8-FD69-4D03-B403-AC872D29D4A5}" type="presParOf" srcId="{C0BD9E72-E1DC-440D-AC3A-F6DEE72E6085}" destId="{42570F92-EB4E-419A-A836-C09C9892281F}" srcOrd="13" destOrd="0" presId="urn:microsoft.com/office/officeart/2005/8/layout/radial1"/>
    <dgm:cxn modelId="{B1738338-5E23-4376-8888-1859AA74DD39}" type="presParOf" srcId="{42570F92-EB4E-419A-A836-C09C9892281F}" destId="{2E61B45B-BE60-41F8-AE8A-A323560271A6}" srcOrd="0" destOrd="0" presId="urn:microsoft.com/office/officeart/2005/8/layout/radial1"/>
    <dgm:cxn modelId="{1B3C72AB-A745-4B19-9F46-9FCEF6C6AEFC}" type="presParOf" srcId="{C0BD9E72-E1DC-440D-AC3A-F6DEE72E6085}" destId="{F4953AEA-8872-4149-994B-9BF3DF67CA6F}" srcOrd="14" destOrd="0" presId="urn:microsoft.com/office/officeart/2005/8/layout/radial1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48541-0F56-407C-9095-19FF5238B2D9}">
      <dsp:nvSpPr>
        <dsp:cNvPr id="0" name=""/>
        <dsp:cNvSpPr/>
      </dsp:nvSpPr>
      <dsp:spPr>
        <a:xfrm>
          <a:off x="3591210" y="2231451"/>
          <a:ext cx="1470692" cy="1470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মহাদেশ </a:t>
          </a:r>
          <a:endParaRPr lang="en-AU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06588" y="2446829"/>
        <a:ext cx="1039936" cy="1039936"/>
      </dsp:txXfrm>
    </dsp:sp>
    <dsp:sp modelId="{2CF064BC-E2B6-453E-8FFB-6E0BF4550C7B}">
      <dsp:nvSpPr>
        <dsp:cNvPr id="0" name=""/>
        <dsp:cNvSpPr/>
      </dsp:nvSpPr>
      <dsp:spPr>
        <a:xfrm rot="16200000">
          <a:off x="3958233" y="1847824"/>
          <a:ext cx="736645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736645" y="15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4308139" y="1844712"/>
        <a:ext cx="36832" cy="36832"/>
      </dsp:txXfrm>
    </dsp:sp>
    <dsp:sp modelId="{C035548B-59AD-484D-AC7B-DCC5B148B56C}">
      <dsp:nvSpPr>
        <dsp:cNvPr id="0" name=""/>
        <dsp:cNvSpPr/>
      </dsp:nvSpPr>
      <dsp:spPr>
        <a:xfrm>
          <a:off x="3349788" y="24113"/>
          <a:ext cx="1953534" cy="1470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উত্তর আমেরিকা </a:t>
          </a:r>
          <a:endParaRPr lang="en-AU" sz="2800" kern="1200" dirty="0"/>
        </a:p>
      </dsp:txBody>
      <dsp:txXfrm>
        <a:off x="3635876" y="239491"/>
        <a:ext cx="1381358" cy="1039936"/>
      </dsp:txXfrm>
    </dsp:sp>
    <dsp:sp modelId="{8DB6BC20-F67A-45EA-BC9D-CC8D5880D73F}">
      <dsp:nvSpPr>
        <dsp:cNvPr id="0" name=""/>
        <dsp:cNvSpPr/>
      </dsp:nvSpPr>
      <dsp:spPr>
        <a:xfrm rot="19520445">
          <a:off x="4877838" y="2361606"/>
          <a:ext cx="603835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603835" y="15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5164659" y="2361815"/>
        <a:ext cx="30191" cy="30191"/>
      </dsp:txXfrm>
    </dsp:sp>
    <dsp:sp modelId="{75FBC1FC-9446-48AF-B565-A93EBB7C7E8B}">
      <dsp:nvSpPr>
        <dsp:cNvPr id="0" name=""/>
        <dsp:cNvSpPr/>
      </dsp:nvSpPr>
      <dsp:spPr>
        <a:xfrm>
          <a:off x="5206359" y="990096"/>
          <a:ext cx="1831335" cy="1470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দক্ষিণ আমেরিকা </a:t>
          </a:r>
          <a:endParaRPr lang="en-AU" sz="2800" kern="1200" dirty="0"/>
        </a:p>
      </dsp:txBody>
      <dsp:txXfrm>
        <a:off x="5474552" y="1205474"/>
        <a:ext cx="1294949" cy="1039936"/>
      </dsp:txXfrm>
    </dsp:sp>
    <dsp:sp modelId="{D1DAA7AA-284F-471E-A0AF-BE91F8DBC83D}">
      <dsp:nvSpPr>
        <dsp:cNvPr id="0" name=""/>
        <dsp:cNvSpPr/>
      </dsp:nvSpPr>
      <dsp:spPr>
        <a:xfrm rot="771429">
          <a:off x="5036106" y="3180432"/>
          <a:ext cx="586994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586994" y="15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5314929" y="3181061"/>
        <a:ext cx="29349" cy="29349"/>
      </dsp:txXfrm>
    </dsp:sp>
    <dsp:sp modelId="{C955742E-523A-4B0F-95B6-C6625364778E}">
      <dsp:nvSpPr>
        <dsp:cNvPr id="0" name=""/>
        <dsp:cNvSpPr/>
      </dsp:nvSpPr>
      <dsp:spPr>
        <a:xfrm>
          <a:off x="5583032" y="2722630"/>
          <a:ext cx="1791038" cy="1470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ইউরোপ  </a:t>
          </a:r>
          <a:endParaRPr lang="en-AU" sz="2800" kern="1200" dirty="0"/>
        </a:p>
      </dsp:txBody>
      <dsp:txXfrm>
        <a:off x="5845323" y="2938008"/>
        <a:ext cx="1266456" cy="1039936"/>
      </dsp:txXfrm>
    </dsp:sp>
    <dsp:sp modelId="{A3A920F6-8389-429F-B7A2-E93B0EA8A707}">
      <dsp:nvSpPr>
        <dsp:cNvPr id="0" name=""/>
        <dsp:cNvSpPr/>
      </dsp:nvSpPr>
      <dsp:spPr>
        <a:xfrm rot="3607200">
          <a:off x="4504959" y="3913817"/>
          <a:ext cx="749022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749022" y="15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4860744" y="3910396"/>
        <a:ext cx="37451" cy="37451"/>
      </dsp:txXfrm>
    </dsp:sp>
    <dsp:sp modelId="{BE6C185F-1BB1-4334-B1FD-A36AA5540982}">
      <dsp:nvSpPr>
        <dsp:cNvPr id="0" name=""/>
        <dsp:cNvSpPr/>
      </dsp:nvSpPr>
      <dsp:spPr>
        <a:xfrm>
          <a:off x="4512279" y="4189102"/>
          <a:ext cx="1878132" cy="1470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আফ্রিকা </a:t>
          </a:r>
          <a:endParaRPr lang="en-AU" sz="2800" kern="1200" dirty="0"/>
        </a:p>
      </dsp:txBody>
      <dsp:txXfrm>
        <a:off x="4787325" y="4404480"/>
        <a:ext cx="1328040" cy="1039936"/>
      </dsp:txXfrm>
    </dsp:sp>
    <dsp:sp modelId="{ABA3BE84-9DA3-4967-9E50-735D18D59DCE}">
      <dsp:nvSpPr>
        <dsp:cNvPr id="0" name=""/>
        <dsp:cNvSpPr/>
      </dsp:nvSpPr>
      <dsp:spPr>
        <a:xfrm rot="6942857">
          <a:off x="3499999" y="3932901"/>
          <a:ext cx="707870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707870" y="15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 rot="10800000">
        <a:off x="3836237" y="3930509"/>
        <a:ext cx="35393" cy="35393"/>
      </dsp:txXfrm>
    </dsp:sp>
    <dsp:sp modelId="{27242CF4-6246-4140-88F6-16E7D798520C}">
      <dsp:nvSpPr>
        <dsp:cNvPr id="0" name=""/>
        <dsp:cNvSpPr/>
      </dsp:nvSpPr>
      <dsp:spPr>
        <a:xfrm>
          <a:off x="2425342" y="4220194"/>
          <a:ext cx="1886971" cy="1470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এশিয়া </a:t>
          </a:r>
          <a:endParaRPr lang="en-AU" sz="2800" kern="1200" dirty="0"/>
        </a:p>
      </dsp:txBody>
      <dsp:txXfrm>
        <a:off x="2701683" y="4435572"/>
        <a:ext cx="1334289" cy="1039936"/>
      </dsp:txXfrm>
    </dsp:sp>
    <dsp:sp modelId="{00E95A76-9A01-4C7A-9C75-B5605A27CEF2}">
      <dsp:nvSpPr>
        <dsp:cNvPr id="0" name=""/>
        <dsp:cNvSpPr/>
      </dsp:nvSpPr>
      <dsp:spPr>
        <a:xfrm rot="10028571">
          <a:off x="3034005" y="3179982"/>
          <a:ext cx="582949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582949" y="15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 rot="10800000">
        <a:off x="3310906" y="3180712"/>
        <a:ext cx="29147" cy="29147"/>
      </dsp:txXfrm>
    </dsp:sp>
    <dsp:sp modelId="{E52B2828-38C8-40A0-91CC-8B9AD979BC3A}">
      <dsp:nvSpPr>
        <dsp:cNvPr id="0" name=""/>
        <dsp:cNvSpPr/>
      </dsp:nvSpPr>
      <dsp:spPr>
        <a:xfrm>
          <a:off x="1274629" y="2722630"/>
          <a:ext cx="1799862" cy="1470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অস্ট্রেলিয়া </a:t>
          </a:r>
          <a:endParaRPr lang="en-AU" sz="2800" kern="1200" dirty="0"/>
        </a:p>
      </dsp:txBody>
      <dsp:txXfrm>
        <a:off x="1538213" y="2938008"/>
        <a:ext cx="1272694" cy="1039936"/>
      </dsp:txXfrm>
    </dsp:sp>
    <dsp:sp modelId="{42570F92-EB4E-419A-A836-C09C9892281F}">
      <dsp:nvSpPr>
        <dsp:cNvPr id="0" name=""/>
        <dsp:cNvSpPr/>
      </dsp:nvSpPr>
      <dsp:spPr>
        <a:xfrm rot="12834828">
          <a:off x="3122300" y="2360092"/>
          <a:ext cx="649232" cy="30608"/>
        </a:xfrm>
        <a:custGeom>
          <a:avLst/>
          <a:gdLst/>
          <a:ahLst/>
          <a:cxnLst/>
          <a:rect l="0" t="0" r="0" b="0"/>
          <a:pathLst>
            <a:path>
              <a:moveTo>
                <a:pt x="0" y="15304"/>
              </a:moveTo>
              <a:lnTo>
                <a:pt x="649232" y="15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 rot="10800000">
        <a:off x="3430686" y="2359166"/>
        <a:ext cx="32461" cy="32461"/>
      </dsp:txXfrm>
    </dsp:sp>
    <dsp:sp modelId="{F4953AEA-8872-4149-994B-9BF3DF67CA6F}">
      <dsp:nvSpPr>
        <dsp:cNvPr id="0" name=""/>
        <dsp:cNvSpPr/>
      </dsp:nvSpPr>
      <dsp:spPr>
        <a:xfrm>
          <a:off x="1575023" y="990099"/>
          <a:ext cx="1810333" cy="14706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এন্টার্কটিকা</a:t>
          </a:r>
          <a:endParaRPr lang="en-AU" sz="2800" kern="1200" dirty="0"/>
        </a:p>
      </dsp:txBody>
      <dsp:txXfrm>
        <a:off x="1840140" y="1205477"/>
        <a:ext cx="1280099" cy="1039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CEA1A-6AB6-4B90-9CD9-7DB800E6C735}" type="datetimeFigureOut">
              <a:rPr lang="en-AU" smtClean="0"/>
              <a:pPr/>
              <a:t>9/06/2020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65746-766F-487A-A430-8FA1989D3CA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742871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C1FF9-A968-442B-9F0D-9934DFBA93E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960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931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38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739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197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897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457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119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176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469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728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059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azu21974@gmail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" y="990600"/>
            <a:ext cx="8888889" cy="5070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05" y="2557013"/>
            <a:ext cx="1916413" cy="2152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1" y="1276357"/>
            <a:ext cx="3768880" cy="2240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66" y="3152936"/>
            <a:ext cx="1412479" cy="2118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49" y="5185726"/>
            <a:ext cx="7619253" cy="11001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304" y="1442514"/>
            <a:ext cx="1869412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7068">
            <a:off x="6929721" y="3489280"/>
            <a:ext cx="1867463" cy="18549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38525" y="2057400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স্থলভাগ </a:t>
            </a:r>
            <a:endParaRPr lang="en-A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26" y="1545144"/>
            <a:ext cx="2993408" cy="24111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083936" y="179696"/>
            <a:ext cx="490390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চার ভাগের এক ভাগ স্থল </a:t>
            </a:r>
            <a:endParaRPr lang="en-AU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5943600" y="2387025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স্থলভাগ </a:t>
            </a:r>
            <a:endParaRPr lang="en-A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00525" y="3581400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স্থলভাগ </a:t>
            </a:r>
            <a:endParaRPr lang="en-A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2600" y="5451144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স্থলভাগ </a:t>
            </a:r>
            <a:endParaRPr lang="en-A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29325" y="3200400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স্থলভাগ </a:t>
            </a:r>
            <a:endParaRPr lang="en-A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43400" y="2082225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স্থলভাগ </a:t>
            </a:r>
            <a:endParaRPr lang="en-A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48725" y="4215825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স্থলভাগ </a:t>
            </a:r>
            <a:endParaRPr lang="en-A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1409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1" grpId="0" animBg="1"/>
      <p:bldP spid="22" grpId="0"/>
      <p:bldP spid="22" grpId="1"/>
      <p:bldP spid="23" grpId="0"/>
      <p:bldP spid="23" grpId="1"/>
      <p:bldP spid="24" grpId="0"/>
      <p:bldP spid="24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" y="990600"/>
            <a:ext cx="8888889" cy="5070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05" y="2557013"/>
            <a:ext cx="1916413" cy="2152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1" y="1276357"/>
            <a:ext cx="3768880" cy="2240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66" y="3152936"/>
            <a:ext cx="1412479" cy="2118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49" y="5185726"/>
            <a:ext cx="7619253" cy="11001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304" y="1442514"/>
            <a:ext cx="1869412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7068">
            <a:off x="6929721" y="3489280"/>
            <a:ext cx="1867463" cy="18549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5800" y="3352800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জলভাগ </a:t>
            </a:r>
            <a:endParaRPr lang="en-AU" sz="28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26" y="1545144"/>
            <a:ext cx="2993408" cy="24111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81200" y="179696"/>
            <a:ext cx="512191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চার ভাগের তিন ভাগ পানি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5459746" y="4444425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জলভাগ </a:t>
            </a:r>
            <a:endParaRPr lang="en-AU" sz="28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40346" y="2463225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জলভাগ </a:t>
            </a:r>
            <a:endParaRPr lang="en-AU" sz="28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26146" y="4262735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জলভাগ </a:t>
            </a:r>
            <a:endParaRPr lang="en-AU" sz="28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93346" y="2971800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জলভাগ </a:t>
            </a:r>
            <a:endParaRPr lang="en-AU" sz="28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7153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" y="859808"/>
            <a:ext cx="8888889" cy="5070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05" y="2426221"/>
            <a:ext cx="1916413" cy="2152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1" y="1145565"/>
            <a:ext cx="3768880" cy="2240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66" y="3022144"/>
            <a:ext cx="1412479" cy="2118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49" y="5054934"/>
            <a:ext cx="7619253" cy="11001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304" y="1311722"/>
            <a:ext cx="1869412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7068">
            <a:off x="6929721" y="3358488"/>
            <a:ext cx="1867463" cy="18549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38525" y="1926608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স্থলভাগ </a:t>
            </a:r>
            <a:endParaRPr lang="en-A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26" y="1414352"/>
            <a:ext cx="2993408" cy="24111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2000" y="268069"/>
            <a:ext cx="767229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স্থলভাগকে সাতটি বড় ভাগে ভাগ করা হয়েছে</a:t>
            </a:r>
            <a:endParaRPr lang="en-AU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5943600" y="2256233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স্থলভাগ </a:t>
            </a:r>
            <a:endParaRPr lang="en-A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00525" y="3450608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স্থলভাগ </a:t>
            </a:r>
            <a:endParaRPr lang="en-A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2600" y="5320352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স্থলভাগ </a:t>
            </a:r>
            <a:endParaRPr lang="en-A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29325" y="3069608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স্থলভাগ </a:t>
            </a:r>
            <a:endParaRPr lang="en-A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43400" y="1951433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স্থলভাগ </a:t>
            </a:r>
            <a:endParaRPr lang="en-A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48725" y="4085033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স্থলভাগ </a:t>
            </a:r>
            <a:endParaRPr lang="en-A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72569" y="6019800"/>
            <a:ext cx="529023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একটি বড় ভাগকে বলে মহাদেশ</a:t>
            </a:r>
            <a:endParaRPr lang="en-AU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1049649" y="3657600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endParaRPr lang="en-A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40449" y="3505200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endParaRPr lang="en-A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91200" y="4201180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endParaRPr lang="en-A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88449" y="2362200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endParaRPr lang="en-A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38600" y="5191780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endParaRPr lang="en-A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00200" y="1752600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endParaRPr lang="en-A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19600" y="1915180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endParaRPr lang="en-A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7253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9861E-6 L -0.01701 -0.030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-15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65587E-6 L -0.15451 0.004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6" y="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23682E-6 L -0.05538 0.0781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" y="39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3164E-6 L -0.1599 0.0194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3" y="9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933E-6 L 0.08889 -0.0041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4" y="-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1642 L -1.94444E-6 -0.0219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1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  <p:bldP spid="24" grpId="0"/>
      <p:bldP spid="31" grpId="0"/>
      <p:bldP spid="32" grpId="0"/>
      <p:bldP spid="33" grpId="0"/>
      <p:bldP spid="25" grpId="0" animBg="1"/>
      <p:bldP spid="26" grpId="0"/>
      <p:bldP spid="26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" y="859808"/>
            <a:ext cx="8888889" cy="5070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05" y="2426221"/>
            <a:ext cx="1916413" cy="2152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1" y="1145565"/>
            <a:ext cx="3768880" cy="2240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66" y="3022144"/>
            <a:ext cx="1412479" cy="2118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49" y="5054934"/>
            <a:ext cx="7619253" cy="11001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304" y="1311722"/>
            <a:ext cx="1869412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7068">
            <a:off x="6929721" y="3358488"/>
            <a:ext cx="1867463" cy="18549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38525" y="1926608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স্থলভাগ </a:t>
            </a:r>
            <a:endParaRPr lang="en-A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26" y="1414352"/>
            <a:ext cx="2993408" cy="24111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2000" y="268069"/>
            <a:ext cx="767229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স্থলভাগকে সাতটি বড় ভাগে ভাগ করা হয়েছে</a:t>
            </a:r>
            <a:endParaRPr lang="en-AU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5943600" y="2256233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স্থলভাগ </a:t>
            </a:r>
            <a:endParaRPr lang="en-A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00525" y="3450608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স্থলভাগ </a:t>
            </a:r>
            <a:endParaRPr lang="en-A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2600" y="5320352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স্থলভাগ </a:t>
            </a:r>
            <a:endParaRPr lang="en-A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29325" y="3069608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স্থলভাগ </a:t>
            </a:r>
            <a:endParaRPr lang="en-A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43400" y="1951433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স্থলভাগ </a:t>
            </a:r>
            <a:endParaRPr lang="en-A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48725" y="4085033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স্থলভাগ </a:t>
            </a:r>
            <a:endParaRPr lang="en-A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72569" y="6019800"/>
            <a:ext cx="529023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একটি বড় ভাগকে বলে মহাদেশ</a:t>
            </a:r>
            <a:endParaRPr lang="en-AU" sz="3600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7817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412823931"/>
              </p:ext>
            </p:extLst>
          </p:nvPr>
        </p:nvGraphicFramePr>
        <p:xfrm>
          <a:off x="228600" y="914400"/>
          <a:ext cx="86487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200" y="177225"/>
            <a:ext cx="7558479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করে মহাদেশ</a:t>
            </a:r>
            <a:r>
              <a:rPr lang="en-AU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গুলির নাম বলতে চেস্টা করো 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18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248541-0F56-407C-9095-19FF5238B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graphicEl>
                                              <a:dgm id="{F2248541-0F56-407C-9095-19FF5238B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graphicEl>
                                              <a:dgm id="{F2248541-0F56-407C-9095-19FF5238B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F064BC-E2B6-453E-8FFB-6E0BF45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graphicEl>
                                              <a:dgm id="{2CF064BC-E2B6-453E-8FFB-6E0BF45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graphicEl>
                                              <a:dgm id="{2CF064BC-E2B6-453E-8FFB-6E0BF45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35548B-59AD-484D-AC7B-DCC5B148B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graphicEl>
                                              <a:dgm id="{C035548B-59AD-484D-AC7B-DCC5B148B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graphicEl>
                                              <a:dgm id="{C035548B-59AD-484D-AC7B-DCC5B148B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B6BC20-F67A-45EA-BC9D-CC8D5880D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graphicEl>
                                              <a:dgm id="{8DB6BC20-F67A-45EA-BC9D-CC8D5880D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graphicEl>
                                              <a:dgm id="{8DB6BC20-F67A-45EA-BC9D-CC8D5880D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FBC1FC-9446-48AF-B565-A93EBB7C7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graphicEl>
                                              <a:dgm id="{75FBC1FC-9446-48AF-B565-A93EBB7C7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graphicEl>
                                              <a:dgm id="{75FBC1FC-9446-48AF-B565-A93EBB7C7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DAA7AA-284F-471E-A0AF-BE91F8DBC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graphicEl>
                                              <a:dgm id="{D1DAA7AA-284F-471E-A0AF-BE91F8DBC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graphicEl>
                                              <a:dgm id="{D1DAA7AA-284F-471E-A0AF-BE91F8DBC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55742E-523A-4B0F-95B6-C66253647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graphicEl>
                                              <a:dgm id="{C955742E-523A-4B0F-95B6-C66253647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graphicEl>
                                              <a:dgm id="{C955742E-523A-4B0F-95B6-C66253647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A920F6-8389-429F-B7A2-E93B0EA8A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graphicEl>
                                              <a:dgm id="{A3A920F6-8389-429F-B7A2-E93B0EA8A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>
                                            <p:graphicEl>
                                              <a:dgm id="{A3A920F6-8389-429F-B7A2-E93B0EA8A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6C185F-1BB1-4334-B1FD-A36AA5540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graphicEl>
                                              <a:dgm id="{BE6C185F-1BB1-4334-B1FD-A36AA5540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graphicEl>
                                              <a:dgm id="{BE6C185F-1BB1-4334-B1FD-A36AA5540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A3BE84-9DA3-4967-9E50-735D18D59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graphicEl>
                                              <a:dgm id="{ABA3BE84-9DA3-4967-9E50-735D18D59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3">
                                            <p:graphicEl>
                                              <a:dgm id="{ABA3BE84-9DA3-4967-9E50-735D18D59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242CF4-6246-4140-88F6-16E7D7985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">
                                            <p:graphicEl>
                                              <a:dgm id="{27242CF4-6246-4140-88F6-16E7D7985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3">
                                            <p:graphicEl>
                                              <a:dgm id="{27242CF4-6246-4140-88F6-16E7D7985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E95A76-9A01-4C7A-9C75-B5605A27C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">
                                            <p:graphicEl>
                                              <a:dgm id="{00E95A76-9A01-4C7A-9C75-B5605A27C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3">
                                            <p:graphicEl>
                                              <a:dgm id="{00E95A76-9A01-4C7A-9C75-B5605A27C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2B2828-38C8-40A0-91CC-8B9AD979B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3">
                                            <p:graphicEl>
                                              <a:dgm id="{E52B2828-38C8-40A0-91CC-8B9AD979B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3">
                                            <p:graphicEl>
                                              <a:dgm id="{E52B2828-38C8-40A0-91CC-8B9AD979B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570F92-EB4E-419A-A836-C09C98922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3">
                                            <p:graphicEl>
                                              <a:dgm id="{42570F92-EB4E-419A-A836-C09C98922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3">
                                            <p:graphicEl>
                                              <a:dgm id="{42570F92-EB4E-419A-A836-C09C98922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953AEA-8872-4149-994B-9BF3DF67C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3">
                                            <p:graphicEl>
                                              <a:dgm id="{F4953AEA-8872-4149-994B-9BF3DF67C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3">
                                            <p:graphicEl>
                                              <a:dgm id="{F4953AEA-8872-4149-994B-9BF3DF67C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" y="990600"/>
            <a:ext cx="8888889" cy="5080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05" y="2557013"/>
            <a:ext cx="1916413" cy="2152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1" y="1276357"/>
            <a:ext cx="3768880" cy="2240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66" y="3152936"/>
            <a:ext cx="1412479" cy="2118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49" y="5185726"/>
            <a:ext cx="7619253" cy="11001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304" y="1442514"/>
            <a:ext cx="1869412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7068">
            <a:off x="6929721" y="3489280"/>
            <a:ext cx="1867463" cy="18549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26" y="1545144"/>
            <a:ext cx="2993408" cy="24111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083936" y="179696"/>
            <a:ext cx="567495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 কোন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মহাদেশ দেখাও </a:t>
            </a:r>
            <a:endParaRPr lang="en-AU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4408861" y="2129135"/>
            <a:ext cx="107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ইউরোপ  </a:t>
            </a:r>
            <a:endParaRPr lang="en-AU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01599" y="3048000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 </a:t>
            </a:r>
            <a:endParaRPr lang="en-AU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58923" y="4295590"/>
            <a:ext cx="10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 </a:t>
            </a:r>
            <a:endParaRPr lang="en-AU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1792" y="2299855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আমেরিকা </a:t>
            </a:r>
            <a:endParaRPr lang="en-AU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06383" y="3805535"/>
            <a:ext cx="1837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 আমেরিকা </a:t>
            </a:r>
            <a:endParaRPr lang="en-AU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68010" y="5558135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এন্টার্কটিকা</a:t>
            </a:r>
            <a:endParaRPr lang="en-AU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50869" y="2474025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এশিয়া </a:t>
            </a:r>
            <a:endParaRPr lang="en-AU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3608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4" grpId="0"/>
      <p:bldP spid="35" grpId="0"/>
      <p:bldP spid="36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" y="784086"/>
            <a:ext cx="8888889" cy="5080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05" y="2350499"/>
            <a:ext cx="1916413" cy="2152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1" y="1069843"/>
            <a:ext cx="3768880" cy="2240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66" y="2946422"/>
            <a:ext cx="1412479" cy="2118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49" y="4979212"/>
            <a:ext cx="7619253" cy="11001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304" y="1236000"/>
            <a:ext cx="1869412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7068">
            <a:off x="6929721" y="3282766"/>
            <a:ext cx="1867463" cy="18549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26" y="1338630"/>
            <a:ext cx="2993408" cy="241110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408861" y="1922621"/>
            <a:ext cx="107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ইউরোপ  </a:t>
            </a:r>
            <a:endParaRPr lang="en-AU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01599" y="2841486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 </a:t>
            </a:r>
            <a:endParaRPr lang="en-AU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58923" y="4089076"/>
            <a:ext cx="10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 </a:t>
            </a:r>
            <a:endParaRPr lang="en-AU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1792" y="2093341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আমেরিকা </a:t>
            </a:r>
            <a:endParaRPr lang="en-AU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06383" y="3599021"/>
            <a:ext cx="1837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 আমেরিকা </a:t>
            </a:r>
            <a:endParaRPr lang="en-AU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68010" y="5351621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এন্টার্কটিকা</a:t>
            </a:r>
            <a:endParaRPr lang="en-AU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50869" y="2267511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এশিয়া </a:t>
            </a:r>
            <a:endParaRPr lang="en-AU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6383" y="6050410"/>
            <a:ext cx="2416046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পৃথিবীর বড়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0545" y="6035148"/>
            <a:ext cx="255711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পৃথিবীর ছোট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562" y="314980"/>
            <a:ext cx="806983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 বড় এবং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কোনটি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মহাদেশ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 নীচের বোতামে ক্লিক কর </a:t>
            </a:r>
            <a:endParaRPr lang="en-AU" sz="2800" dirty="0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8111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16" y="4038600"/>
            <a:ext cx="1981200" cy="132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916" y="1496472"/>
            <a:ext cx="1491277" cy="1475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49" y="3625850"/>
            <a:ext cx="1155700" cy="1733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16" y="1660207"/>
            <a:ext cx="2057400" cy="13115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77523" y="1676400"/>
            <a:ext cx="1685077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 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77523" y="2895600"/>
            <a:ext cx="1685077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এশিয়া 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77523" y="4078069"/>
            <a:ext cx="168507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77523" y="5334000"/>
            <a:ext cx="1685077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এন্টার্কটিকা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00239" y="3149025"/>
            <a:ext cx="886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পাণ্ডা 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5562600"/>
            <a:ext cx="1162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পেঙ্গুইন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60777" y="2996625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ক্যাঙ্গারু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13322" y="5562600"/>
            <a:ext cx="1045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জিরাফ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4317" y="228600"/>
            <a:ext cx="7519632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মহাদেশের নামে ক্লিক করে জেনে নেই 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প্রাণী কোন মহাদেশে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বাস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করে? </a:t>
            </a:r>
            <a:endParaRPr lang="en-AU" sz="3200" dirty="0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5450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9.43571E-7 C 0.05382 9.43571E-7 0.09844 0.03608 0.09844 0.08094 C 0.09844 0.12581 0.05382 0.16212 -0.00087 0.16212 C -0.05555 0.16212 -0.1 0.12581 -0.1 0.08094 C -0.1 0.03608 -0.05555 9.43571E-7 -0.00087 9.43571E-7 Z " pathEditMode="relative" rAng="0" ptsTypes="fffff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3.15449E-6 C 0.05156 -3.15449E-6 0.09461 0.03122 0.09461 0.07008 C 0.09461 0.10916 0.05156 0.14084 -0.00122 0.14084 C -0.05434 0.14084 -0.09705 0.10916 -0.09705 0.07008 C -0.09705 0.03122 -0.05434 -3.15449E-6 -0.00122 -3.15449E-6 Z " pathEditMode="relative" rAng="0" ptsTypes="fffff">
                                      <p:cBhvr>
                                        <p:cTn id="20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1.34135E-6 C 4.16667E-6 0.02452 0.00781 0.04695 0.021 0.06152 C 0.021 0.06221 0.04218 0.08187 0.04218 0.08118 C 0.05382 0.09205 0.06093 0.10731 0.06093 0.12327 C 0.06093 0.15495 0.0335 0.18062 -0.0007 0.18131 C -0.03507 0.18062 -0.06233 0.15495 -0.06233 0.12327 C -0.06233 0.10731 -0.05539 0.09205 -0.04375 0.08118 C -0.04375 0.08187 -0.02257 0.06221 -0.02257 0.06152 C -0.00938 0.04695 -0.00157 0.02452 -0.0007 -1.34135E-6 Z " pathEditMode="relative" rAng="0" ptsTypes="fffffffff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208 C 0.05521 0.00208 0.09862 0.03446 0.09862 0.07446 C 0.09862 0.11424 0.05521 0.14685 0.00191 0.14685 C -0.05156 0.14685 -0.09479 0.11424 -0.09479 0.07446 C -0.09479 0.03446 -0.05156 0.00208 0.00191 0.00208 Z " pathEditMode="relative" rAng="0" ptsTypes="fffff">
                                      <p:cBhvr>
                                        <p:cTn id="30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590800"/>
            <a:ext cx="70807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বাংলাদেশ ও বিশ্ব পরিচয় বইয়ের </a:t>
            </a:r>
          </a:p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A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৪৫ নং পৃষ্ঠা দেখ  । </a:t>
            </a:r>
            <a:endParaRPr lang="en-A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7112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219200" y="1752600"/>
            <a:ext cx="6781800" cy="91440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AU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প্রশ্ন গুলির উত্তর</a:t>
            </a:r>
            <a:r>
              <a:rPr lang="en-AU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AU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AU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AU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AU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12-Point Star 1"/>
          <p:cNvSpPr/>
          <p:nvPr/>
        </p:nvSpPr>
        <p:spPr>
          <a:xfrm rot="19920897">
            <a:off x="272381" y="623561"/>
            <a:ext cx="1940988" cy="995054"/>
          </a:xfrm>
          <a:prstGeom prst="star1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AU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3200400"/>
            <a:ext cx="7340471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পৃথিবীর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মহাদে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 গুলোর নাম লেখ। </a:t>
            </a:r>
          </a:p>
          <a:p>
            <a:endParaRPr lang="bn-IN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ইউরোপ মহাদেশের পশ্চিমে কোন মহাদেশ অবস্থিত?  </a:t>
            </a:r>
            <a:endParaRPr lang="en-AU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2820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0" t="-15000" r="-4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01p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762000"/>
            <a:ext cx="838200" cy="586741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2133600" y="2412355"/>
            <a:ext cx="5262979" cy="269304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ক্লাশে সবাইকে</a:t>
            </a:r>
          </a:p>
          <a:p>
            <a:pPr algn="ctr"/>
            <a:r>
              <a:rPr lang="bn-BD" sz="115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 smtClean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1p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264" y="747932"/>
            <a:ext cx="838200" cy="5867411"/>
          </a:xfrm>
          <a:prstGeom prst="rect">
            <a:avLst/>
          </a:prstGeom>
        </p:spPr>
      </p:pic>
      <p:pic>
        <p:nvPicPr>
          <p:cNvPr id="10" name="Picture 9" descr="01p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464" y="747932"/>
            <a:ext cx="838200" cy="5867411"/>
          </a:xfrm>
          <a:prstGeom prst="rect">
            <a:avLst/>
          </a:prstGeom>
        </p:spPr>
      </p:pic>
      <p:pic>
        <p:nvPicPr>
          <p:cNvPr id="11" name="Picture 10" descr="01p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790136"/>
            <a:ext cx="838200" cy="5867411"/>
          </a:xfrm>
          <a:prstGeom prst="rect">
            <a:avLst/>
          </a:prstGeom>
        </p:spPr>
      </p:pic>
      <p:pic>
        <p:nvPicPr>
          <p:cNvPr id="12" name="Picture 11" descr="01p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762000"/>
            <a:ext cx="838200" cy="5867411"/>
          </a:xfrm>
          <a:prstGeom prst="rect">
            <a:avLst/>
          </a:prstGeom>
        </p:spPr>
      </p:pic>
      <p:pic>
        <p:nvPicPr>
          <p:cNvPr id="13" name="Picture 12" descr="01p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762000"/>
            <a:ext cx="838200" cy="5867411"/>
          </a:xfrm>
          <a:prstGeom prst="rect">
            <a:avLst/>
          </a:prstGeom>
        </p:spPr>
      </p:pic>
      <p:pic>
        <p:nvPicPr>
          <p:cNvPr id="14" name="Picture 13" descr="01p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790136"/>
            <a:ext cx="838200" cy="5867411"/>
          </a:xfrm>
          <a:prstGeom prst="rect">
            <a:avLst/>
          </a:prstGeom>
        </p:spPr>
      </p:pic>
      <p:pic>
        <p:nvPicPr>
          <p:cNvPr id="17" name="Picture 16" descr="01p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762000"/>
            <a:ext cx="838200" cy="5867411"/>
          </a:xfrm>
          <a:prstGeom prst="rect">
            <a:avLst/>
          </a:prstGeom>
        </p:spPr>
      </p:pic>
      <p:pic>
        <p:nvPicPr>
          <p:cNvPr id="18" name="Picture 17" descr="01p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762000"/>
            <a:ext cx="838200" cy="5867411"/>
          </a:xfrm>
          <a:prstGeom prst="rect">
            <a:avLst/>
          </a:prstGeom>
        </p:spPr>
      </p:pic>
      <p:pic>
        <p:nvPicPr>
          <p:cNvPr id="19" name="Picture 18" descr="01p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762000"/>
            <a:ext cx="838200" cy="5867411"/>
          </a:xfrm>
          <a:prstGeom prst="rect">
            <a:avLst/>
          </a:prstGeom>
        </p:spPr>
      </p:pic>
      <p:pic>
        <p:nvPicPr>
          <p:cNvPr id="20" name="Picture 19" descr="01p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064" y="747932"/>
            <a:ext cx="838200" cy="5867411"/>
          </a:xfrm>
          <a:prstGeom prst="rect">
            <a:avLst/>
          </a:prstGeom>
        </p:spPr>
      </p:pic>
      <p:pic>
        <p:nvPicPr>
          <p:cNvPr id="21" name="Picture 20" descr="01p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762000"/>
            <a:ext cx="838200" cy="5867411"/>
          </a:xfrm>
          <a:prstGeom prst="rect">
            <a:avLst/>
          </a:prstGeom>
        </p:spPr>
      </p:pic>
      <p:pic>
        <p:nvPicPr>
          <p:cNvPr id="22" name="Picture 21" descr="01p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864" y="747932"/>
            <a:ext cx="838200" cy="5867411"/>
          </a:xfrm>
          <a:prstGeom prst="rect">
            <a:avLst/>
          </a:prstGeom>
        </p:spPr>
      </p:pic>
      <p:pic>
        <p:nvPicPr>
          <p:cNvPr id="23" name="Picture 22" descr="01p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664" y="747932"/>
            <a:ext cx="838200" cy="5867411"/>
          </a:xfrm>
          <a:prstGeom prst="rect">
            <a:avLst/>
          </a:prstGeom>
        </p:spPr>
      </p:pic>
      <p:pic>
        <p:nvPicPr>
          <p:cNvPr id="24" name="Picture 23" descr="01p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464" y="747932"/>
            <a:ext cx="838200" cy="5867411"/>
          </a:xfrm>
          <a:prstGeom prst="rect">
            <a:avLst/>
          </a:prstGeom>
        </p:spPr>
      </p:pic>
      <p:pic>
        <p:nvPicPr>
          <p:cNvPr id="26" name="Picture 25" descr="01p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064" y="747932"/>
            <a:ext cx="838200" cy="5867411"/>
          </a:xfrm>
          <a:prstGeom prst="rect">
            <a:avLst/>
          </a:prstGeom>
        </p:spPr>
      </p:pic>
      <p:pic>
        <p:nvPicPr>
          <p:cNvPr id="27" name="Picture 26" descr="01p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864" y="747932"/>
            <a:ext cx="838200" cy="5867411"/>
          </a:xfrm>
          <a:prstGeom prst="rect">
            <a:avLst/>
          </a:prstGeom>
        </p:spPr>
      </p:pic>
      <p:pic>
        <p:nvPicPr>
          <p:cNvPr id="28" name="Picture 27" descr="01p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664" y="747932"/>
            <a:ext cx="838200" cy="5867411"/>
          </a:xfrm>
          <a:prstGeom prst="rect">
            <a:avLst/>
          </a:prstGeom>
        </p:spPr>
      </p:pic>
      <p:pic>
        <p:nvPicPr>
          <p:cNvPr id="29" name="Picture 28" descr="01p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762000"/>
            <a:ext cx="838200" cy="5867411"/>
          </a:xfrm>
          <a:prstGeom prst="rect">
            <a:avLst/>
          </a:prstGeom>
        </p:spPr>
      </p:pic>
      <p:pic>
        <p:nvPicPr>
          <p:cNvPr id="30" name="Picture 29" descr="01p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762000"/>
            <a:ext cx="838200" cy="5867411"/>
          </a:xfrm>
          <a:prstGeom prst="rect">
            <a:avLst/>
          </a:prstGeom>
        </p:spPr>
      </p:pic>
      <p:pic>
        <p:nvPicPr>
          <p:cNvPr id="31" name="Picture 30" descr="01p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776068"/>
            <a:ext cx="838200" cy="5867411"/>
          </a:xfrm>
          <a:prstGeom prst="rect">
            <a:avLst/>
          </a:prstGeom>
        </p:spPr>
      </p:pic>
      <p:pic>
        <p:nvPicPr>
          <p:cNvPr id="32" name="Picture 31" descr="01p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464" y="747932"/>
            <a:ext cx="838200" cy="5867411"/>
          </a:xfrm>
          <a:prstGeom prst="rect">
            <a:avLst/>
          </a:prstGeom>
        </p:spPr>
      </p:pic>
      <p:pic>
        <p:nvPicPr>
          <p:cNvPr id="33" name="Picture 32" descr="01p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264" y="747932"/>
            <a:ext cx="838200" cy="5867411"/>
          </a:xfrm>
          <a:prstGeom prst="rect">
            <a:avLst/>
          </a:prstGeom>
        </p:spPr>
      </p:pic>
      <p:pic>
        <p:nvPicPr>
          <p:cNvPr id="34" name="Picture 33" descr="0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28800" y="-914400"/>
            <a:ext cx="12649200" cy="80772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" name="Picture 39" descr="001pn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38200" y="-914400"/>
            <a:ext cx="10820400" cy="876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239869"/>
            <a:ext cx="814517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সাতটি মহাদেশের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যেকোন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মানচিত্র এঁকে আনবে। </a:t>
            </a:r>
          </a:p>
        </p:txBody>
      </p:sp>
      <p:sp>
        <p:nvSpPr>
          <p:cNvPr id="4" name="12-Point Star 3"/>
          <p:cNvSpPr/>
          <p:nvPr/>
        </p:nvSpPr>
        <p:spPr>
          <a:xfrm rot="19318428">
            <a:off x="149691" y="1197236"/>
            <a:ext cx="3733800" cy="1295400"/>
          </a:xfrm>
          <a:prstGeom prst="star1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AU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4062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8710034" cy="46095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2362200"/>
            <a:ext cx="3276600" cy="10668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9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SutonnyEMJ" pitchFamily="2" charset="0"/>
              </a:rPr>
              <a:t>ধন্যবাদ</a:t>
            </a:r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SutonnyEMJ" pitchFamily="2" charset="0"/>
              </a:rPr>
              <a:t> </a:t>
            </a:r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SutonnyEMJ" pitchFamily="2" charset="0"/>
            </a:endParaRPr>
          </a:p>
        </p:txBody>
      </p:sp>
      <p:pic>
        <p:nvPicPr>
          <p:cNvPr id="5" name="Picture 3" descr="D:\SAIFUL DIGITAL CONTAINT\ANIMATION\bl10 - Cop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426656" y="1156648"/>
            <a:ext cx="1143000" cy="1752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3457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2">
              <a:lumMod val="60000"/>
              <a:lumOff val="40000"/>
            </a:schemeClr>
          </a:fgClr>
          <a:bgClr>
            <a:schemeClr val="tx2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381000"/>
            <a:ext cx="201529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A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A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55775" y="2109909"/>
            <a:ext cx="1568425" cy="1928691"/>
            <a:chOff x="5899175" y="1066800"/>
            <a:chExt cx="1797025" cy="2209800"/>
          </a:xfrm>
        </p:grpSpPr>
        <p:sp>
          <p:nvSpPr>
            <p:cNvPr id="3" name="Rectangle 2"/>
            <p:cNvSpPr/>
            <p:nvPr/>
          </p:nvSpPr>
          <p:spPr>
            <a:xfrm>
              <a:off x="5899175" y="1066800"/>
              <a:ext cx="1797025" cy="2209800"/>
            </a:xfrm>
            <a:prstGeom prst="rect">
              <a:avLst/>
            </a:prstGeom>
            <a:solidFill>
              <a:schemeClr val="tx2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AU"/>
            </a:p>
          </p:txBody>
        </p:sp>
        <p:pic>
          <p:nvPicPr>
            <p:cNvPr id="4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583" y="1066800"/>
              <a:ext cx="1687787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533400" y="4267200"/>
            <a:ext cx="3424335" cy="1815882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সাজেদুল ইসলাম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এয়ারপোর্ট সর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প্রাথ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বিদ্যালয়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ঈশ্বরদী, পাবনা ।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 rot="19240483">
            <a:off x="576945" y="1985755"/>
            <a:ext cx="2081212" cy="40011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AU" sz="1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sazu21974@gmail.com</a:t>
            </a:r>
            <a:endParaRPr lang="en-AU" sz="1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A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Call: 01716222444</a:t>
            </a:r>
            <a:endParaRPr lang="en-A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9315255">
            <a:off x="609600" y="1295400"/>
            <a:ext cx="124745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A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2362200"/>
            <a:ext cx="4463081" cy="2246769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AU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 </a:t>
            </a:r>
            <a:endParaRPr lang="en-AU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AU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AU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AU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মহাদেশ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মহাসাগর</a:t>
            </a:r>
            <a:endParaRPr lang="en-AU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endParaRPr lang="en-AU" sz="2800" dirty="0"/>
          </a:p>
        </p:txBody>
      </p:sp>
      <p:sp>
        <p:nvSpPr>
          <p:cNvPr id="14" name="Explosion 1 13"/>
          <p:cNvSpPr/>
          <p:nvPr/>
        </p:nvSpPr>
        <p:spPr>
          <a:xfrm rot="20962810">
            <a:off x="6096000" y="990600"/>
            <a:ext cx="1676400" cy="1447800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A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36854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6000">
              <a:schemeClr val="accent4">
                <a:lumMod val="60000"/>
                <a:lumOff val="40000"/>
              </a:schemeClr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chemeClr val="accent5"/>
            </a:gs>
            <a:gs pos="78999">
              <a:srgbClr val="FFFFFF"/>
            </a:gs>
            <a:gs pos="100000">
              <a:srgbClr val="92D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2865" y="2398455"/>
            <a:ext cx="6093335" cy="255454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১৩.১.১ -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মহাদে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শগুলোর নাম বলতে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 ।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১৩.১.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 মহাদেশের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দেখাতে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440359"/>
            <a:ext cx="3124200" cy="769441"/>
          </a:xfrm>
          <a:prstGeom prst="rect">
            <a:avLst/>
          </a:prstGeom>
          <a:scene3d>
            <a:camera prst="perspective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A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609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 l="21000" t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368010" y="5558135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এন্টার্কটিকা</a:t>
            </a:r>
            <a:endParaRPr lang="en-AU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596" y="4038600"/>
            <a:ext cx="2927404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এসো সবাই মিলে </a:t>
            </a:r>
            <a:endParaRPr lang="en-A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দেখি </a:t>
            </a:r>
            <a:endParaRPr lang="en-A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8650931"/>
              </p:ext>
            </p:extLst>
          </p:nvPr>
        </p:nvGraphicFramePr>
        <p:xfrm>
          <a:off x="931334" y="2971800"/>
          <a:ext cx="1811866" cy="1528762"/>
        </p:xfrm>
        <a:graphic>
          <a:graphicData uri="http://schemas.openxmlformats.org/presentationml/2006/ole">
            <p:oleObj spid="_x0000_s1087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590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l="-17000" r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057400"/>
            <a:ext cx="26773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endParaRPr lang="en-AU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7840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1477" y="420469"/>
            <a:ext cx="771236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685800" indent="-685800" algn="ctr"/>
            <a:r>
              <a:rPr lang="bn-BD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একাকী চিন্তা করে বল, </a:t>
            </a:r>
            <a:r>
              <a:rPr lang="bn-IN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কো</a:t>
            </a:r>
            <a:r>
              <a:rPr lang="bn-BD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গ্রহে </a:t>
            </a:r>
            <a:r>
              <a:rPr lang="bn-IN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 করি ? </a:t>
            </a:r>
            <a:endParaRPr lang="en-US" sz="36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82002" y="5715000"/>
            <a:ext cx="367119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20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bn-IN" sz="320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করি</a:t>
            </a:r>
            <a:r>
              <a:rPr lang="bn-BD" sz="320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pic>
        <p:nvPicPr>
          <p:cNvPr id="19458" name="Picture 2" descr="H:\Power P\SAZU P.P\Picture\01P\2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676400"/>
            <a:ext cx="4011930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2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16923"/>
            <a:ext cx="6705600" cy="46170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3138368" y="5816025"/>
            <a:ext cx="326243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20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সূর্যের </a:t>
            </a:r>
            <a:r>
              <a:rPr lang="en-US" sz="3200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320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061648" y="2272352"/>
            <a:ext cx="5334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7821" y="572869"/>
            <a:ext cx="675697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685800" indent="-685800" algn="ctr"/>
            <a:r>
              <a:rPr lang="bn-BD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একাকী চিন্তা করে বল, পৃথিবী দেখতে কেমন</a:t>
            </a:r>
            <a:r>
              <a:rPr lang="bn-IN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football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595" y="1733847"/>
            <a:ext cx="4906805" cy="30667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05200" y="5181600"/>
            <a:ext cx="251383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গোলাকার, তবে... </a:t>
            </a:r>
            <a:endParaRPr lang="en-US" sz="3200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5800" y="5181600"/>
            <a:ext cx="358143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উপরে ও নীচে কিছুটা চাপা।</a:t>
            </a:r>
            <a:endParaRPr lang="en-US" sz="3200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C3A2643-58EC-4B8F-BD22-9169EA41E1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890" y="1950720"/>
            <a:ext cx="3826910" cy="30022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" grpId="1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</TotalTime>
  <Words>322</Words>
  <Application>Microsoft Office PowerPoint</Application>
  <PresentationFormat>On-screen Show (4:3)</PresentationFormat>
  <Paragraphs>119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Sazu</dc:creator>
  <cp:lastModifiedBy>hp</cp:lastModifiedBy>
  <cp:revision>200</cp:revision>
  <dcterms:created xsi:type="dcterms:W3CDTF">2006-08-16T00:00:00Z</dcterms:created>
  <dcterms:modified xsi:type="dcterms:W3CDTF">2020-06-09T08:53:21Z</dcterms:modified>
</cp:coreProperties>
</file>