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86" r:id="rId5"/>
    <p:sldId id="261" r:id="rId6"/>
    <p:sldId id="264" r:id="rId7"/>
    <p:sldId id="263" r:id="rId8"/>
    <p:sldId id="285" r:id="rId9"/>
    <p:sldId id="265" r:id="rId10"/>
    <p:sldId id="284" r:id="rId11"/>
    <p:sldId id="268" r:id="rId12"/>
    <p:sldId id="270" r:id="rId13"/>
    <p:sldId id="274" r:id="rId14"/>
    <p:sldId id="269" r:id="rId15"/>
    <p:sldId id="277" r:id="rId16"/>
    <p:sldId id="279" r:id="rId17"/>
    <p:sldId id="282" r:id="rId18"/>
    <p:sldId id="272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D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0F94EE-8597-4947-9578-330B18CFF67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13197-F527-4847-9E14-005D6D3B7D84}">
      <dgm:prSet phldrT="[Text]" custT="1"/>
      <dgm:spPr/>
      <dgm:t>
        <a:bodyPr/>
        <a:lstStyle/>
        <a:p>
          <a:r>
            <a:rPr lang="bn-IN" sz="2800" b="1" dirty="0" smtClean="0">
              <a:latin typeface="NikoshBAN" pitchFamily="2" charset="0"/>
              <a:cs typeface="NikoshBAN" pitchFamily="2" charset="0"/>
            </a:rPr>
            <a:t>তারবিহীন মাধ্যম</a:t>
          </a:r>
          <a:endParaRPr lang="en-US" sz="2800" dirty="0">
            <a:latin typeface="NikoshBAN" pitchFamily="2" charset="0"/>
            <a:cs typeface="NikoshBAN" pitchFamily="2" charset="0"/>
          </a:endParaRPr>
        </a:p>
      </dgm:t>
    </dgm:pt>
    <dgm:pt modelId="{5CEFD2E7-154A-4730-B250-A52BEB27FA14}" type="parTrans" cxnId="{D55E1E36-F812-46AE-ABCD-B4B2D870C108}">
      <dgm:prSet/>
      <dgm:spPr/>
      <dgm:t>
        <a:bodyPr/>
        <a:lstStyle/>
        <a:p>
          <a:endParaRPr lang="en-US"/>
        </a:p>
      </dgm:t>
    </dgm:pt>
    <dgm:pt modelId="{C467A466-76A2-4FFF-82E4-7727C5830B55}" type="sibTrans" cxnId="{D55E1E36-F812-46AE-ABCD-B4B2D870C108}">
      <dgm:prSet/>
      <dgm:spPr/>
      <dgm:t>
        <a:bodyPr/>
        <a:lstStyle/>
        <a:p>
          <a:endParaRPr lang="en-US"/>
        </a:p>
      </dgm:t>
    </dgm:pt>
    <dgm:pt modelId="{EE0D33E0-94C6-4073-9ECD-7B6E4D16D83A}">
      <dgm:prSet phldrT="[Text]" custT="1"/>
      <dgm:spPr/>
      <dgm:t>
        <a:bodyPr/>
        <a:lstStyle/>
        <a:p>
          <a:r>
            <a:rPr lang="bn-IN" sz="2400" b="1" dirty="0" smtClean="0">
              <a:latin typeface="NikoshBAN" pitchFamily="2" charset="0"/>
              <a:cs typeface="NikoshBAN" pitchFamily="2" charset="0"/>
            </a:rPr>
            <a:t>রেডিও ওয়েভ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27EA3F2A-F117-421A-81D4-28218CECFADB}" type="parTrans" cxnId="{A1A07B06-CCF2-48D3-B752-518CB0F0EF1C}">
      <dgm:prSet/>
      <dgm:spPr/>
      <dgm:t>
        <a:bodyPr/>
        <a:lstStyle/>
        <a:p>
          <a:endParaRPr lang="en-US"/>
        </a:p>
      </dgm:t>
    </dgm:pt>
    <dgm:pt modelId="{3633A846-B8C9-4B03-9E82-D762AEBA06B0}" type="sibTrans" cxnId="{A1A07B06-CCF2-48D3-B752-518CB0F0EF1C}">
      <dgm:prSet/>
      <dgm:spPr/>
      <dgm:t>
        <a:bodyPr/>
        <a:lstStyle/>
        <a:p>
          <a:endParaRPr lang="en-US"/>
        </a:p>
      </dgm:t>
    </dgm:pt>
    <dgm:pt modelId="{70F8663A-1BF8-49DE-A2E9-E41D4730DEC1}">
      <dgm:prSet phldrT="[Text]" custT="1"/>
      <dgm:spPr/>
      <dgm:t>
        <a:bodyPr/>
        <a:lstStyle/>
        <a:p>
          <a:r>
            <a:rPr lang="bn-IN" sz="2400" b="1" dirty="0" smtClean="0">
              <a:latin typeface="NikoshBAN" pitchFamily="2" charset="0"/>
              <a:cs typeface="NikoshBAN" pitchFamily="2" charset="0"/>
            </a:rPr>
            <a:t>মাইক্রো ওয়েভ 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319BA219-6A2B-448E-A1A7-ECD5FD99F228}" type="parTrans" cxnId="{761B3E72-AB8E-4BE3-87D3-DE43AAEB8452}">
      <dgm:prSet/>
      <dgm:spPr/>
      <dgm:t>
        <a:bodyPr/>
        <a:lstStyle/>
        <a:p>
          <a:endParaRPr lang="en-US"/>
        </a:p>
      </dgm:t>
    </dgm:pt>
    <dgm:pt modelId="{C00C25AA-A7D8-4F5B-9FAE-A96923979F4C}" type="sibTrans" cxnId="{761B3E72-AB8E-4BE3-87D3-DE43AAEB8452}">
      <dgm:prSet/>
      <dgm:spPr/>
      <dgm:t>
        <a:bodyPr/>
        <a:lstStyle/>
        <a:p>
          <a:endParaRPr lang="en-US"/>
        </a:p>
      </dgm:t>
    </dgm:pt>
    <dgm:pt modelId="{E577F970-E0AF-46C7-ABBC-E2A68859BC9A}">
      <dgm:prSet custT="1"/>
      <dgm:spPr/>
      <dgm:t>
        <a:bodyPr/>
        <a:lstStyle/>
        <a:p>
          <a:r>
            <a:rPr lang="bn-IN" sz="2400" b="1" dirty="0" smtClean="0">
              <a:latin typeface="NikoshBAN" pitchFamily="2" charset="0"/>
              <a:cs typeface="NikoshBAN" pitchFamily="2" charset="0"/>
            </a:rPr>
            <a:t>ইনফ্রারেড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5BFF755C-670C-44B9-8A2D-549776EF9927}" type="parTrans" cxnId="{A6DB5033-8FF7-43DE-9A1E-EA650209DB9B}">
      <dgm:prSet/>
      <dgm:spPr/>
      <dgm:t>
        <a:bodyPr/>
        <a:lstStyle/>
        <a:p>
          <a:endParaRPr lang="en-US"/>
        </a:p>
      </dgm:t>
    </dgm:pt>
    <dgm:pt modelId="{6E963EF3-A3F4-4F97-BC66-0439EBBBB969}" type="sibTrans" cxnId="{A6DB5033-8FF7-43DE-9A1E-EA650209DB9B}">
      <dgm:prSet/>
      <dgm:spPr/>
      <dgm:t>
        <a:bodyPr/>
        <a:lstStyle/>
        <a:p>
          <a:endParaRPr lang="en-US"/>
        </a:p>
      </dgm:t>
    </dgm:pt>
    <dgm:pt modelId="{E884EE00-83D4-44F7-A94A-186F0EEBD3B5}" type="pres">
      <dgm:prSet presAssocID="{590F94EE-8597-4947-9578-330B18CFF67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D652952-6109-4EFA-B91D-3654164CEC8E}" type="pres">
      <dgm:prSet presAssocID="{88113197-F527-4847-9E14-005D6D3B7D84}" presName="hierRoot1" presStyleCnt="0"/>
      <dgm:spPr/>
    </dgm:pt>
    <dgm:pt modelId="{E350FC63-B7A3-4F69-9D7D-B0A7F0C577C3}" type="pres">
      <dgm:prSet presAssocID="{88113197-F527-4847-9E14-005D6D3B7D84}" presName="composite" presStyleCnt="0"/>
      <dgm:spPr/>
    </dgm:pt>
    <dgm:pt modelId="{EA2C077C-69D7-4909-947C-B76CDAE92151}" type="pres">
      <dgm:prSet presAssocID="{88113197-F527-4847-9E14-005D6D3B7D84}" presName="background" presStyleLbl="node0" presStyleIdx="0" presStyleCnt="1"/>
      <dgm:spPr/>
    </dgm:pt>
    <dgm:pt modelId="{09A43DB8-1B91-4303-9DBC-2AD9EDE19ED0}" type="pres">
      <dgm:prSet presAssocID="{88113197-F527-4847-9E14-005D6D3B7D84}" presName="text" presStyleLbl="fgAcc0" presStyleIdx="0" presStyleCnt="1" custScaleX="2022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03F3A3-2801-419A-B3D0-553CAC838333}" type="pres">
      <dgm:prSet presAssocID="{88113197-F527-4847-9E14-005D6D3B7D84}" presName="hierChild2" presStyleCnt="0"/>
      <dgm:spPr/>
    </dgm:pt>
    <dgm:pt modelId="{6C3E77F6-19E5-4054-A227-10495BFB179F}" type="pres">
      <dgm:prSet presAssocID="{27EA3F2A-F117-421A-81D4-28218CECFADB}" presName="Name10" presStyleLbl="parChTrans1D2" presStyleIdx="0" presStyleCnt="3"/>
      <dgm:spPr/>
      <dgm:t>
        <a:bodyPr/>
        <a:lstStyle/>
        <a:p>
          <a:endParaRPr lang="en-US"/>
        </a:p>
      </dgm:t>
    </dgm:pt>
    <dgm:pt modelId="{1DF8102E-11A1-4392-A759-C87144A501A9}" type="pres">
      <dgm:prSet presAssocID="{EE0D33E0-94C6-4073-9ECD-7B6E4D16D83A}" presName="hierRoot2" presStyleCnt="0"/>
      <dgm:spPr/>
    </dgm:pt>
    <dgm:pt modelId="{8FB91197-C139-4974-ADE1-057558053E36}" type="pres">
      <dgm:prSet presAssocID="{EE0D33E0-94C6-4073-9ECD-7B6E4D16D83A}" presName="composite2" presStyleCnt="0"/>
      <dgm:spPr/>
    </dgm:pt>
    <dgm:pt modelId="{CCE06673-9F52-4578-97D5-9C8722843E76}" type="pres">
      <dgm:prSet presAssocID="{EE0D33E0-94C6-4073-9ECD-7B6E4D16D83A}" presName="background2" presStyleLbl="node2" presStyleIdx="0" presStyleCnt="3"/>
      <dgm:spPr/>
    </dgm:pt>
    <dgm:pt modelId="{4643A919-FE8A-4C43-B536-499CB41B5CF6}" type="pres">
      <dgm:prSet presAssocID="{EE0D33E0-94C6-4073-9ECD-7B6E4D16D83A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7B1588-0A8E-4DC8-8052-C82791985274}" type="pres">
      <dgm:prSet presAssocID="{EE0D33E0-94C6-4073-9ECD-7B6E4D16D83A}" presName="hierChild3" presStyleCnt="0"/>
      <dgm:spPr/>
    </dgm:pt>
    <dgm:pt modelId="{52C249EF-AEE3-41CE-9AB1-A1274E00B4F4}" type="pres">
      <dgm:prSet presAssocID="{319BA219-6A2B-448E-A1A7-ECD5FD99F228}" presName="Name10" presStyleLbl="parChTrans1D2" presStyleIdx="1" presStyleCnt="3"/>
      <dgm:spPr/>
      <dgm:t>
        <a:bodyPr/>
        <a:lstStyle/>
        <a:p>
          <a:endParaRPr lang="en-US"/>
        </a:p>
      </dgm:t>
    </dgm:pt>
    <dgm:pt modelId="{1159593B-58F1-4FC6-8C38-E87D74F200B8}" type="pres">
      <dgm:prSet presAssocID="{70F8663A-1BF8-49DE-A2E9-E41D4730DEC1}" presName="hierRoot2" presStyleCnt="0"/>
      <dgm:spPr/>
    </dgm:pt>
    <dgm:pt modelId="{AE42F48D-3B80-4382-8528-F120E48FB7ED}" type="pres">
      <dgm:prSet presAssocID="{70F8663A-1BF8-49DE-A2E9-E41D4730DEC1}" presName="composite2" presStyleCnt="0"/>
      <dgm:spPr/>
    </dgm:pt>
    <dgm:pt modelId="{0AE1E1EA-7A12-442B-B2B3-CE088D3AEC13}" type="pres">
      <dgm:prSet presAssocID="{70F8663A-1BF8-49DE-A2E9-E41D4730DEC1}" presName="background2" presStyleLbl="node2" presStyleIdx="1" presStyleCnt="3"/>
      <dgm:spPr/>
    </dgm:pt>
    <dgm:pt modelId="{48D40BC9-71B1-41AE-A6B9-15883501B1B3}" type="pres">
      <dgm:prSet presAssocID="{70F8663A-1BF8-49DE-A2E9-E41D4730DEC1}" presName="text2" presStyleLbl="fgAcc2" presStyleIdx="1" presStyleCnt="3" custLinFactNeighborX="-1038" custLinFactNeighborY="-16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A64B74-F8A0-4EC7-B73B-F3C252108077}" type="pres">
      <dgm:prSet presAssocID="{70F8663A-1BF8-49DE-A2E9-E41D4730DEC1}" presName="hierChild3" presStyleCnt="0"/>
      <dgm:spPr/>
    </dgm:pt>
    <dgm:pt modelId="{1FC44465-9D6D-4E08-823F-BAD096B1D3AD}" type="pres">
      <dgm:prSet presAssocID="{5BFF755C-670C-44B9-8A2D-549776EF9927}" presName="Name10" presStyleLbl="parChTrans1D2" presStyleIdx="2" presStyleCnt="3"/>
      <dgm:spPr/>
      <dgm:t>
        <a:bodyPr/>
        <a:lstStyle/>
        <a:p>
          <a:endParaRPr lang="en-US"/>
        </a:p>
      </dgm:t>
    </dgm:pt>
    <dgm:pt modelId="{4ADC53A1-0E46-4B87-9E0B-46DA9EDAFA9F}" type="pres">
      <dgm:prSet presAssocID="{E577F970-E0AF-46C7-ABBC-E2A68859BC9A}" presName="hierRoot2" presStyleCnt="0"/>
      <dgm:spPr/>
    </dgm:pt>
    <dgm:pt modelId="{DA73BB49-A8EB-4BD7-B121-45B5E037FD91}" type="pres">
      <dgm:prSet presAssocID="{E577F970-E0AF-46C7-ABBC-E2A68859BC9A}" presName="composite2" presStyleCnt="0"/>
      <dgm:spPr/>
    </dgm:pt>
    <dgm:pt modelId="{77A49AE2-2671-4027-9D39-12860A8D853F}" type="pres">
      <dgm:prSet presAssocID="{E577F970-E0AF-46C7-ABBC-E2A68859BC9A}" presName="background2" presStyleLbl="node2" presStyleIdx="2" presStyleCnt="3"/>
      <dgm:spPr/>
    </dgm:pt>
    <dgm:pt modelId="{A8BBAE6F-D5A2-4C22-B8B0-29181AACFDCB}" type="pres">
      <dgm:prSet presAssocID="{E577F970-E0AF-46C7-ABBC-E2A68859BC9A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A51A82-A823-4F4D-92CD-45A06097CE18}" type="pres">
      <dgm:prSet presAssocID="{E577F970-E0AF-46C7-ABBC-E2A68859BC9A}" presName="hierChild3" presStyleCnt="0"/>
      <dgm:spPr/>
    </dgm:pt>
  </dgm:ptLst>
  <dgm:cxnLst>
    <dgm:cxn modelId="{D55E1E36-F812-46AE-ABCD-B4B2D870C108}" srcId="{590F94EE-8597-4947-9578-330B18CFF67D}" destId="{88113197-F527-4847-9E14-005D6D3B7D84}" srcOrd="0" destOrd="0" parTransId="{5CEFD2E7-154A-4730-B250-A52BEB27FA14}" sibTransId="{C467A466-76A2-4FFF-82E4-7727C5830B55}"/>
    <dgm:cxn modelId="{61CDE50D-0295-4FDA-8EFD-FDC5252E9C4B}" type="presOf" srcId="{590F94EE-8597-4947-9578-330B18CFF67D}" destId="{E884EE00-83D4-44F7-A94A-186F0EEBD3B5}" srcOrd="0" destOrd="0" presId="urn:microsoft.com/office/officeart/2005/8/layout/hierarchy1"/>
    <dgm:cxn modelId="{6DD141CE-FB81-4940-B770-632EDEFF4293}" type="presOf" srcId="{27EA3F2A-F117-421A-81D4-28218CECFADB}" destId="{6C3E77F6-19E5-4054-A227-10495BFB179F}" srcOrd="0" destOrd="0" presId="urn:microsoft.com/office/officeart/2005/8/layout/hierarchy1"/>
    <dgm:cxn modelId="{A1A07B06-CCF2-48D3-B752-518CB0F0EF1C}" srcId="{88113197-F527-4847-9E14-005D6D3B7D84}" destId="{EE0D33E0-94C6-4073-9ECD-7B6E4D16D83A}" srcOrd="0" destOrd="0" parTransId="{27EA3F2A-F117-421A-81D4-28218CECFADB}" sibTransId="{3633A846-B8C9-4B03-9E82-D762AEBA06B0}"/>
    <dgm:cxn modelId="{474B5E6F-1A98-413F-95F2-75A962F8D2F7}" type="presOf" srcId="{70F8663A-1BF8-49DE-A2E9-E41D4730DEC1}" destId="{48D40BC9-71B1-41AE-A6B9-15883501B1B3}" srcOrd="0" destOrd="0" presId="urn:microsoft.com/office/officeart/2005/8/layout/hierarchy1"/>
    <dgm:cxn modelId="{A3215E3C-3925-449C-8606-01263EFEF9A7}" type="presOf" srcId="{319BA219-6A2B-448E-A1A7-ECD5FD99F228}" destId="{52C249EF-AEE3-41CE-9AB1-A1274E00B4F4}" srcOrd="0" destOrd="0" presId="urn:microsoft.com/office/officeart/2005/8/layout/hierarchy1"/>
    <dgm:cxn modelId="{EAB408FE-2B5E-4903-A8E0-832EA741015C}" type="presOf" srcId="{E577F970-E0AF-46C7-ABBC-E2A68859BC9A}" destId="{A8BBAE6F-D5A2-4C22-B8B0-29181AACFDCB}" srcOrd="0" destOrd="0" presId="urn:microsoft.com/office/officeart/2005/8/layout/hierarchy1"/>
    <dgm:cxn modelId="{BD2C7D52-BF45-45C5-80E6-B2BD29AAF5B5}" type="presOf" srcId="{EE0D33E0-94C6-4073-9ECD-7B6E4D16D83A}" destId="{4643A919-FE8A-4C43-B536-499CB41B5CF6}" srcOrd="0" destOrd="0" presId="urn:microsoft.com/office/officeart/2005/8/layout/hierarchy1"/>
    <dgm:cxn modelId="{A6DB5033-8FF7-43DE-9A1E-EA650209DB9B}" srcId="{88113197-F527-4847-9E14-005D6D3B7D84}" destId="{E577F970-E0AF-46C7-ABBC-E2A68859BC9A}" srcOrd="2" destOrd="0" parTransId="{5BFF755C-670C-44B9-8A2D-549776EF9927}" sibTransId="{6E963EF3-A3F4-4F97-BC66-0439EBBBB969}"/>
    <dgm:cxn modelId="{75666D1F-3042-403C-AC1E-2C1697EE4D97}" type="presOf" srcId="{88113197-F527-4847-9E14-005D6D3B7D84}" destId="{09A43DB8-1B91-4303-9DBC-2AD9EDE19ED0}" srcOrd="0" destOrd="0" presId="urn:microsoft.com/office/officeart/2005/8/layout/hierarchy1"/>
    <dgm:cxn modelId="{761B3E72-AB8E-4BE3-87D3-DE43AAEB8452}" srcId="{88113197-F527-4847-9E14-005D6D3B7D84}" destId="{70F8663A-1BF8-49DE-A2E9-E41D4730DEC1}" srcOrd="1" destOrd="0" parTransId="{319BA219-6A2B-448E-A1A7-ECD5FD99F228}" sibTransId="{C00C25AA-A7D8-4F5B-9FAE-A96923979F4C}"/>
    <dgm:cxn modelId="{E091BFFF-7C96-4C73-84BC-8ABFFC3B5B92}" type="presOf" srcId="{5BFF755C-670C-44B9-8A2D-549776EF9927}" destId="{1FC44465-9D6D-4E08-823F-BAD096B1D3AD}" srcOrd="0" destOrd="0" presId="urn:microsoft.com/office/officeart/2005/8/layout/hierarchy1"/>
    <dgm:cxn modelId="{19C87E6E-3831-4050-B8F9-34B8B23FF47B}" type="presParOf" srcId="{E884EE00-83D4-44F7-A94A-186F0EEBD3B5}" destId="{6D652952-6109-4EFA-B91D-3654164CEC8E}" srcOrd="0" destOrd="0" presId="urn:microsoft.com/office/officeart/2005/8/layout/hierarchy1"/>
    <dgm:cxn modelId="{3D38B964-0DC1-4623-A283-43B378606A08}" type="presParOf" srcId="{6D652952-6109-4EFA-B91D-3654164CEC8E}" destId="{E350FC63-B7A3-4F69-9D7D-B0A7F0C577C3}" srcOrd="0" destOrd="0" presId="urn:microsoft.com/office/officeart/2005/8/layout/hierarchy1"/>
    <dgm:cxn modelId="{D7CB7203-7375-4343-A808-08C0686AA033}" type="presParOf" srcId="{E350FC63-B7A3-4F69-9D7D-B0A7F0C577C3}" destId="{EA2C077C-69D7-4909-947C-B76CDAE92151}" srcOrd="0" destOrd="0" presId="urn:microsoft.com/office/officeart/2005/8/layout/hierarchy1"/>
    <dgm:cxn modelId="{C32C1176-5553-4812-9F9B-14548AD60AEE}" type="presParOf" srcId="{E350FC63-B7A3-4F69-9D7D-B0A7F0C577C3}" destId="{09A43DB8-1B91-4303-9DBC-2AD9EDE19ED0}" srcOrd="1" destOrd="0" presId="urn:microsoft.com/office/officeart/2005/8/layout/hierarchy1"/>
    <dgm:cxn modelId="{5E3A87FC-4BD1-4F70-BC05-CAB624735FF2}" type="presParOf" srcId="{6D652952-6109-4EFA-B91D-3654164CEC8E}" destId="{6903F3A3-2801-419A-B3D0-553CAC838333}" srcOrd="1" destOrd="0" presId="urn:microsoft.com/office/officeart/2005/8/layout/hierarchy1"/>
    <dgm:cxn modelId="{BF7989D2-1D37-46B7-8E37-52C12FAD5435}" type="presParOf" srcId="{6903F3A3-2801-419A-B3D0-553CAC838333}" destId="{6C3E77F6-19E5-4054-A227-10495BFB179F}" srcOrd="0" destOrd="0" presId="urn:microsoft.com/office/officeart/2005/8/layout/hierarchy1"/>
    <dgm:cxn modelId="{45F383A7-60C1-49BE-86D0-3EEE334AA04F}" type="presParOf" srcId="{6903F3A3-2801-419A-B3D0-553CAC838333}" destId="{1DF8102E-11A1-4392-A759-C87144A501A9}" srcOrd="1" destOrd="0" presId="urn:microsoft.com/office/officeart/2005/8/layout/hierarchy1"/>
    <dgm:cxn modelId="{E2C02A2B-10D8-42ED-A260-03BB6290CE71}" type="presParOf" srcId="{1DF8102E-11A1-4392-A759-C87144A501A9}" destId="{8FB91197-C139-4974-ADE1-057558053E36}" srcOrd="0" destOrd="0" presId="urn:microsoft.com/office/officeart/2005/8/layout/hierarchy1"/>
    <dgm:cxn modelId="{6E0CDAEC-0325-420F-9102-58207759F2DF}" type="presParOf" srcId="{8FB91197-C139-4974-ADE1-057558053E36}" destId="{CCE06673-9F52-4578-97D5-9C8722843E76}" srcOrd="0" destOrd="0" presId="urn:microsoft.com/office/officeart/2005/8/layout/hierarchy1"/>
    <dgm:cxn modelId="{DBB68013-573A-4ACB-90DE-0C0277D561BF}" type="presParOf" srcId="{8FB91197-C139-4974-ADE1-057558053E36}" destId="{4643A919-FE8A-4C43-B536-499CB41B5CF6}" srcOrd="1" destOrd="0" presId="urn:microsoft.com/office/officeart/2005/8/layout/hierarchy1"/>
    <dgm:cxn modelId="{F6B390DA-AE58-4386-B511-514BE1AEB670}" type="presParOf" srcId="{1DF8102E-11A1-4392-A759-C87144A501A9}" destId="{F37B1588-0A8E-4DC8-8052-C82791985274}" srcOrd="1" destOrd="0" presId="urn:microsoft.com/office/officeart/2005/8/layout/hierarchy1"/>
    <dgm:cxn modelId="{A2DD4725-FC24-4580-8CD2-DA94BDACA4DB}" type="presParOf" srcId="{6903F3A3-2801-419A-B3D0-553CAC838333}" destId="{52C249EF-AEE3-41CE-9AB1-A1274E00B4F4}" srcOrd="2" destOrd="0" presId="urn:microsoft.com/office/officeart/2005/8/layout/hierarchy1"/>
    <dgm:cxn modelId="{CE5A86FA-6C5D-4284-8FC7-31CB38AFF5EE}" type="presParOf" srcId="{6903F3A3-2801-419A-B3D0-553CAC838333}" destId="{1159593B-58F1-4FC6-8C38-E87D74F200B8}" srcOrd="3" destOrd="0" presId="urn:microsoft.com/office/officeart/2005/8/layout/hierarchy1"/>
    <dgm:cxn modelId="{39715547-7D51-405D-AD23-E94E1FABE83F}" type="presParOf" srcId="{1159593B-58F1-4FC6-8C38-E87D74F200B8}" destId="{AE42F48D-3B80-4382-8528-F120E48FB7ED}" srcOrd="0" destOrd="0" presId="urn:microsoft.com/office/officeart/2005/8/layout/hierarchy1"/>
    <dgm:cxn modelId="{3F791D2A-AB3B-4994-BDD4-D0ACE877C819}" type="presParOf" srcId="{AE42F48D-3B80-4382-8528-F120E48FB7ED}" destId="{0AE1E1EA-7A12-442B-B2B3-CE088D3AEC13}" srcOrd="0" destOrd="0" presId="urn:microsoft.com/office/officeart/2005/8/layout/hierarchy1"/>
    <dgm:cxn modelId="{160C19E8-CB6A-465E-8253-C17363B91A23}" type="presParOf" srcId="{AE42F48D-3B80-4382-8528-F120E48FB7ED}" destId="{48D40BC9-71B1-41AE-A6B9-15883501B1B3}" srcOrd="1" destOrd="0" presId="urn:microsoft.com/office/officeart/2005/8/layout/hierarchy1"/>
    <dgm:cxn modelId="{B9E6F045-2DB0-4AEF-B85D-49621AD5A496}" type="presParOf" srcId="{1159593B-58F1-4FC6-8C38-E87D74F200B8}" destId="{3AA64B74-F8A0-4EC7-B73B-F3C252108077}" srcOrd="1" destOrd="0" presId="urn:microsoft.com/office/officeart/2005/8/layout/hierarchy1"/>
    <dgm:cxn modelId="{C0933586-583E-4F5A-B751-F11BCF4BF0DD}" type="presParOf" srcId="{6903F3A3-2801-419A-B3D0-553CAC838333}" destId="{1FC44465-9D6D-4E08-823F-BAD096B1D3AD}" srcOrd="4" destOrd="0" presId="urn:microsoft.com/office/officeart/2005/8/layout/hierarchy1"/>
    <dgm:cxn modelId="{90AB83F3-C0FB-41CA-B775-96CED38DA8A8}" type="presParOf" srcId="{6903F3A3-2801-419A-B3D0-553CAC838333}" destId="{4ADC53A1-0E46-4B87-9E0B-46DA9EDAFA9F}" srcOrd="5" destOrd="0" presId="urn:microsoft.com/office/officeart/2005/8/layout/hierarchy1"/>
    <dgm:cxn modelId="{A49B1026-64A5-482E-99E3-8428C4FCB9E5}" type="presParOf" srcId="{4ADC53A1-0E46-4B87-9E0B-46DA9EDAFA9F}" destId="{DA73BB49-A8EB-4BD7-B121-45B5E037FD91}" srcOrd="0" destOrd="0" presId="urn:microsoft.com/office/officeart/2005/8/layout/hierarchy1"/>
    <dgm:cxn modelId="{5B566182-01E7-4AE2-B652-40EEE7ADE8B9}" type="presParOf" srcId="{DA73BB49-A8EB-4BD7-B121-45B5E037FD91}" destId="{77A49AE2-2671-4027-9D39-12860A8D853F}" srcOrd="0" destOrd="0" presId="urn:microsoft.com/office/officeart/2005/8/layout/hierarchy1"/>
    <dgm:cxn modelId="{4F6975E1-2AAD-47D9-AEEE-2EB6F1116E6A}" type="presParOf" srcId="{DA73BB49-A8EB-4BD7-B121-45B5E037FD91}" destId="{A8BBAE6F-D5A2-4C22-B8B0-29181AACFDCB}" srcOrd="1" destOrd="0" presId="urn:microsoft.com/office/officeart/2005/8/layout/hierarchy1"/>
    <dgm:cxn modelId="{70840F56-5745-4F95-A491-21D0CDAF286F}" type="presParOf" srcId="{4ADC53A1-0E46-4B87-9E0B-46DA9EDAFA9F}" destId="{71A51A82-A823-4F4D-92CD-45A06097CE18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0F94EE-8597-4947-9578-330B18CFF67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13197-F527-4847-9E14-005D6D3B7D84}">
      <dgm:prSet phldrT="[Text]" custT="1"/>
      <dgm:spPr/>
      <dgm:t>
        <a:bodyPr/>
        <a:lstStyle/>
        <a:p>
          <a:r>
            <a:rPr lang="bn-IN" sz="24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rPr>
            <a:t>মাইক্রোওয়েভ ট্রান্সমিশন 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5CEFD2E7-154A-4730-B250-A52BEB27FA14}" type="parTrans" cxnId="{D55E1E36-F812-46AE-ABCD-B4B2D870C108}">
      <dgm:prSet/>
      <dgm:spPr/>
      <dgm:t>
        <a:bodyPr/>
        <a:lstStyle/>
        <a:p>
          <a:endParaRPr lang="en-US"/>
        </a:p>
      </dgm:t>
    </dgm:pt>
    <dgm:pt modelId="{C467A466-76A2-4FFF-82E4-7727C5830B55}" type="sibTrans" cxnId="{D55E1E36-F812-46AE-ABCD-B4B2D870C108}">
      <dgm:prSet/>
      <dgm:spPr/>
      <dgm:t>
        <a:bodyPr/>
        <a:lstStyle/>
        <a:p>
          <a:endParaRPr lang="en-US"/>
        </a:p>
      </dgm:t>
    </dgm:pt>
    <dgm:pt modelId="{EE0D33E0-94C6-4073-9ECD-7B6E4D16D83A}">
      <dgm:prSet phldrT="[Text]" custT="1"/>
      <dgm:spPr/>
      <dgm:t>
        <a:bodyPr/>
        <a:lstStyle/>
        <a:p>
          <a:r>
            <a:rPr lang="bn-IN" sz="20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rPr>
            <a:t>টেরেস্ট্রিয়াল মাইক্রোওয়েভ</a:t>
          </a:r>
          <a:endParaRPr lang="en-US" sz="2000" dirty="0">
            <a:latin typeface="NikoshBAN" pitchFamily="2" charset="0"/>
            <a:cs typeface="NikoshBAN" pitchFamily="2" charset="0"/>
          </a:endParaRPr>
        </a:p>
      </dgm:t>
    </dgm:pt>
    <dgm:pt modelId="{27EA3F2A-F117-421A-81D4-28218CECFADB}" type="parTrans" cxnId="{A1A07B06-CCF2-48D3-B752-518CB0F0EF1C}">
      <dgm:prSet/>
      <dgm:spPr/>
      <dgm:t>
        <a:bodyPr/>
        <a:lstStyle/>
        <a:p>
          <a:endParaRPr lang="en-US"/>
        </a:p>
      </dgm:t>
    </dgm:pt>
    <dgm:pt modelId="{3633A846-B8C9-4B03-9E82-D762AEBA06B0}" type="sibTrans" cxnId="{A1A07B06-CCF2-48D3-B752-518CB0F0EF1C}">
      <dgm:prSet/>
      <dgm:spPr/>
      <dgm:t>
        <a:bodyPr/>
        <a:lstStyle/>
        <a:p>
          <a:endParaRPr lang="en-US"/>
        </a:p>
      </dgm:t>
    </dgm:pt>
    <dgm:pt modelId="{E577F970-E0AF-46C7-ABBC-E2A68859BC9A}">
      <dgm:prSet custT="1"/>
      <dgm:spPr/>
      <dgm:t>
        <a:bodyPr/>
        <a:lstStyle/>
        <a:p>
          <a:r>
            <a:rPr lang="bn-IN" sz="20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rPr>
            <a:t>স্যাটেলাইট মাইক্রোওয়েভ</a:t>
          </a:r>
          <a:endParaRPr lang="en-US" sz="2000" dirty="0">
            <a:latin typeface="NikoshBAN" pitchFamily="2" charset="0"/>
            <a:cs typeface="NikoshBAN" pitchFamily="2" charset="0"/>
          </a:endParaRPr>
        </a:p>
      </dgm:t>
    </dgm:pt>
    <dgm:pt modelId="{5BFF755C-670C-44B9-8A2D-549776EF9927}" type="parTrans" cxnId="{A6DB5033-8FF7-43DE-9A1E-EA650209DB9B}">
      <dgm:prSet/>
      <dgm:spPr/>
      <dgm:t>
        <a:bodyPr/>
        <a:lstStyle/>
        <a:p>
          <a:endParaRPr lang="en-US"/>
        </a:p>
      </dgm:t>
    </dgm:pt>
    <dgm:pt modelId="{6E963EF3-A3F4-4F97-BC66-0439EBBBB969}" type="sibTrans" cxnId="{A6DB5033-8FF7-43DE-9A1E-EA650209DB9B}">
      <dgm:prSet/>
      <dgm:spPr/>
      <dgm:t>
        <a:bodyPr/>
        <a:lstStyle/>
        <a:p>
          <a:endParaRPr lang="en-US"/>
        </a:p>
      </dgm:t>
    </dgm:pt>
    <dgm:pt modelId="{E884EE00-83D4-44F7-A94A-186F0EEBD3B5}" type="pres">
      <dgm:prSet presAssocID="{590F94EE-8597-4947-9578-330B18CFF67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D652952-6109-4EFA-B91D-3654164CEC8E}" type="pres">
      <dgm:prSet presAssocID="{88113197-F527-4847-9E14-005D6D3B7D84}" presName="hierRoot1" presStyleCnt="0"/>
      <dgm:spPr/>
    </dgm:pt>
    <dgm:pt modelId="{E350FC63-B7A3-4F69-9D7D-B0A7F0C577C3}" type="pres">
      <dgm:prSet presAssocID="{88113197-F527-4847-9E14-005D6D3B7D84}" presName="composite" presStyleCnt="0"/>
      <dgm:spPr/>
    </dgm:pt>
    <dgm:pt modelId="{EA2C077C-69D7-4909-947C-B76CDAE92151}" type="pres">
      <dgm:prSet presAssocID="{88113197-F527-4847-9E14-005D6D3B7D84}" presName="background" presStyleLbl="node0" presStyleIdx="0" presStyleCnt="1"/>
      <dgm:spPr/>
    </dgm:pt>
    <dgm:pt modelId="{09A43DB8-1B91-4303-9DBC-2AD9EDE19ED0}" type="pres">
      <dgm:prSet presAssocID="{88113197-F527-4847-9E14-005D6D3B7D84}" presName="text" presStyleLbl="fgAcc0" presStyleIdx="0" presStyleCnt="1" custScaleX="248708" custScaleY="134837" custLinFactNeighborX="-11316" custLinFactNeighborY="-74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03F3A3-2801-419A-B3D0-553CAC838333}" type="pres">
      <dgm:prSet presAssocID="{88113197-F527-4847-9E14-005D6D3B7D84}" presName="hierChild2" presStyleCnt="0"/>
      <dgm:spPr/>
    </dgm:pt>
    <dgm:pt modelId="{6C3E77F6-19E5-4054-A227-10495BFB179F}" type="pres">
      <dgm:prSet presAssocID="{27EA3F2A-F117-421A-81D4-28218CECFAD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1DF8102E-11A1-4392-A759-C87144A501A9}" type="pres">
      <dgm:prSet presAssocID="{EE0D33E0-94C6-4073-9ECD-7B6E4D16D83A}" presName="hierRoot2" presStyleCnt="0"/>
      <dgm:spPr/>
    </dgm:pt>
    <dgm:pt modelId="{8FB91197-C139-4974-ADE1-057558053E36}" type="pres">
      <dgm:prSet presAssocID="{EE0D33E0-94C6-4073-9ECD-7B6E4D16D83A}" presName="composite2" presStyleCnt="0"/>
      <dgm:spPr/>
    </dgm:pt>
    <dgm:pt modelId="{CCE06673-9F52-4578-97D5-9C8722843E76}" type="pres">
      <dgm:prSet presAssocID="{EE0D33E0-94C6-4073-9ECD-7B6E4D16D83A}" presName="background2" presStyleLbl="node2" presStyleIdx="0" presStyleCnt="2"/>
      <dgm:spPr/>
    </dgm:pt>
    <dgm:pt modelId="{4643A919-FE8A-4C43-B536-499CB41B5CF6}" type="pres">
      <dgm:prSet presAssocID="{EE0D33E0-94C6-4073-9ECD-7B6E4D16D83A}" presName="text2" presStyleLbl="fgAcc2" presStyleIdx="0" presStyleCnt="2" custScaleX="220024" custLinFactNeighborX="-123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7B1588-0A8E-4DC8-8052-C82791985274}" type="pres">
      <dgm:prSet presAssocID="{EE0D33E0-94C6-4073-9ECD-7B6E4D16D83A}" presName="hierChild3" presStyleCnt="0"/>
      <dgm:spPr/>
    </dgm:pt>
    <dgm:pt modelId="{1FC44465-9D6D-4E08-823F-BAD096B1D3AD}" type="pres">
      <dgm:prSet presAssocID="{5BFF755C-670C-44B9-8A2D-549776EF992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4ADC53A1-0E46-4B87-9E0B-46DA9EDAFA9F}" type="pres">
      <dgm:prSet presAssocID="{E577F970-E0AF-46C7-ABBC-E2A68859BC9A}" presName="hierRoot2" presStyleCnt="0"/>
      <dgm:spPr/>
    </dgm:pt>
    <dgm:pt modelId="{DA73BB49-A8EB-4BD7-B121-45B5E037FD91}" type="pres">
      <dgm:prSet presAssocID="{E577F970-E0AF-46C7-ABBC-E2A68859BC9A}" presName="composite2" presStyleCnt="0"/>
      <dgm:spPr/>
    </dgm:pt>
    <dgm:pt modelId="{77A49AE2-2671-4027-9D39-12860A8D853F}" type="pres">
      <dgm:prSet presAssocID="{E577F970-E0AF-46C7-ABBC-E2A68859BC9A}" presName="background2" presStyleLbl="node2" presStyleIdx="1" presStyleCnt="2"/>
      <dgm:spPr/>
    </dgm:pt>
    <dgm:pt modelId="{A8BBAE6F-D5A2-4C22-B8B0-29181AACFDCB}" type="pres">
      <dgm:prSet presAssocID="{E577F970-E0AF-46C7-ABBC-E2A68859BC9A}" presName="text2" presStyleLbl="fgAcc2" presStyleIdx="1" presStyleCnt="2" custScaleX="244677" custLinFactNeighborX="12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A51A82-A823-4F4D-92CD-45A06097CE18}" type="pres">
      <dgm:prSet presAssocID="{E577F970-E0AF-46C7-ABBC-E2A68859BC9A}" presName="hierChild3" presStyleCnt="0"/>
      <dgm:spPr/>
    </dgm:pt>
  </dgm:ptLst>
  <dgm:cxnLst>
    <dgm:cxn modelId="{D55E1E36-F812-46AE-ABCD-B4B2D870C108}" srcId="{590F94EE-8597-4947-9578-330B18CFF67D}" destId="{88113197-F527-4847-9E14-005D6D3B7D84}" srcOrd="0" destOrd="0" parTransId="{5CEFD2E7-154A-4730-B250-A52BEB27FA14}" sibTransId="{C467A466-76A2-4FFF-82E4-7727C5830B55}"/>
    <dgm:cxn modelId="{8DE2414F-469A-4F8D-A466-DD9FD4193D14}" type="presOf" srcId="{EE0D33E0-94C6-4073-9ECD-7B6E4D16D83A}" destId="{4643A919-FE8A-4C43-B536-499CB41B5CF6}" srcOrd="0" destOrd="0" presId="urn:microsoft.com/office/officeart/2005/8/layout/hierarchy1"/>
    <dgm:cxn modelId="{1E4471A1-EB6F-4559-B1C7-B0F63947A74A}" type="presOf" srcId="{27EA3F2A-F117-421A-81D4-28218CECFADB}" destId="{6C3E77F6-19E5-4054-A227-10495BFB179F}" srcOrd="0" destOrd="0" presId="urn:microsoft.com/office/officeart/2005/8/layout/hierarchy1"/>
    <dgm:cxn modelId="{3C9310DB-BB0F-4451-B6E3-E972517B110C}" type="presOf" srcId="{88113197-F527-4847-9E14-005D6D3B7D84}" destId="{09A43DB8-1B91-4303-9DBC-2AD9EDE19ED0}" srcOrd="0" destOrd="0" presId="urn:microsoft.com/office/officeart/2005/8/layout/hierarchy1"/>
    <dgm:cxn modelId="{A1A07B06-CCF2-48D3-B752-518CB0F0EF1C}" srcId="{88113197-F527-4847-9E14-005D6D3B7D84}" destId="{EE0D33E0-94C6-4073-9ECD-7B6E4D16D83A}" srcOrd="0" destOrd="0" parTransId="{27EA3F2A-F117-421A-81D4-28218CECFADB}" sibTransId="{3633A846-B8C9-4B03-9E82-D762AEBA06B0}"/>
    <dgm:cxn modelId="{A174E1EC-294D-43FF-88C0-82D10A05B80D}" type="presOf" srcId="{590F94EE-8597-4947-9578-330B18CFF67D}" destId="{E884EE00-83D4-44F7-A94A-186F0EEBD3B5}" srcOrd="0" destOrd="0" presId="urn:microsoft.com/office/officeart/2005/8/layout/hierarchy1"/>
    <dgm:cxn modelId="{9C01BE26-19F9-4A57-9C15-E1401DD947E2}" type="presOf" srcId="{E577F970-E0AF-46C7-ABBC-E2A68859BC9A}" destId="{A8BBAE6F-D5A2-4C22-B8B0-29181AACFDCB}" srcOrd="0" destOrd="0" presId="urn:microsoft.com/office/officeart/2005/8/layout/hierarchy1"/>
    <dgm:cxn modelId="{DDA3D927-BBBF-41F5-8162-839E5099D322}" type="presOf" srcId="{5BFF755C-670C-44B9-8A2D-549776EF9927}" destId="{1FC44465-9D6D-4E08-823F-BAD096B1D3AD}" srcOrd="0" destOrd="0" presId="urn:microsoft.com/office/officeart/2005/8/layout/hierarchy1"/>
    <dgm:cxn modelId="{A6DB5033-8FF7-43DE-9A1E-EA650209DB9B}" srcId="{88113197-F527-4847-9E14-005D6D3B7D84}" destId="{E577F970-E0AF-46C7-ABBC-E2A68859BC9A}" srcOrd="1" destOrd="0" parTransId="{5BFF755C-670C-44B9-8A2D-549776EF9927}" sibTransId="{6E963EF3-A3F4-4F97-BC66-0439EBBBB969}"/>
    <dgm:cxn modelId="{FB6CC389-D073-4370-BEAC-090CA724CC0C}" type="presParOf" srcId="{E884EE00-83D4-44F7-A94A-186F0EEBD3B5}" destId="{6D652952-6109-4EFA-B91D-3654164CEC8E}" srcOrd="0" destOrd="0" presId="urn:microsoft.com/office/officeart/2005/8/layout/hierarchy1"/>
    <dgm:cxn modelId="{F70C2F92-30C3-47D0-8F16-69E88B48D7D5}" type="presParOf" srcId="{6D652952-6109-4EFA-B91D-3654164CEC8E}" destId="{E350FC63-B7A3-4F69-9D7D-B0A7F0C577C3}" srcOrd="0" destOrd="0" presId="urn:microsoft.com/office/officeart/2005/8/layout/hierarchy1"/>
    <dgm:cxn modelId="{D239742C-DEBA-4E0A-9194-2294B51F59EC}" type="presParOf" srcId="{E350FC63-B7A3-4F69-9D7D-B0A7F0C577C3}" destId="{EA2C077C-69D7-4909-947C-B76CDAE92151}" srcOrd="0" destOrd="0" presId="urn:microsoft.com/office/officeart/2005/8/layout/hierarchy1"/>
    <dgm:cxn modelId="{687EE3C8-FDBB-4BF0-B953-5357E1604E0E}" type="presParOf" srcId="{E350FC63-B7A3-4F69-9D7D-B0A7F0C577C3}" destId="{09A43DB8-1B91-4303-9DBC-2AD9EDE19ED0}" srcOrd="1" destOrd="0" presId="urn:microsoft.com/office/officeart/2005/8/layout/hierarchy1"/>
    <dgm:cxn modelId="{9BE4DF82-382B-486D-83B0-F788DBBA2E19}" type="presParOf" srcId="{6D652952-6109-4EFA-B91D-3654164CEC8E}" destId="{6903F3A3-2801-419A-B3D0-553CAC838333}" srcOrd="1" destOrd="0" presId="urn:microsoft.com/office/officeart/2005/8/layout/hierarchy1"/>
    <dgm:cxn modelId="{040A7610-F397-45FA-BF88-117C619F7440}" type="presParOf" srcId="{6903F3A3-2801-419A-B3D0-553CAC838333}" destId="{6C3E77F6-19E5-4054-A227-10495BFB179F}" srcOrd="0" destOrd="0" presId="urn:microsoft.com/office/officeart/2005/8/layout/hierarchy1"/>
    <dgm:cxn modelId="{6826B08B-E276-4012-9CCE-8419D888B66B}" type="presParOf" srcId="{6903F3A3-2801-419A-B3D0-553CAC838333}" destId="{1DF8102E-11A1-4392-A759-C87144A501A9}" srcOrd="1" destOrd="0" presId="urn:microsoft.com/office/officeart/2005/8/layout/hierarchy1"/>
    <dgm:cxn modelId="{77BEBEBA-54BC-48AE-89BA-8A44667692E6}" type="presParOf" srcId="{1DF8102E-11A1-4392-A759-C87144A501A9}" destId="{8FB91197-C139-4974-ADE1-057558053E36}" srcOrd="0" destOrd="0" presId="urn:microsoft.com/office/officeart/2005/8/layout/hierarchy1"/>
    <dgm:cxn modelId="{78B54452-F99E-4461-94A6-492B8A231596}" type="presParOf" srcId="{8FB91197-C139-4974-ADE1-057558053E36}" destId="{CCE06673-9F52-4578-97D5-9C8722843E76}" srcOrd="0" destOrd="0" presId="urn:microsoft.com/office/officeart/2005/8/layout/hierarchy1"/>
    <dgm:cxn modelId="{4D17F29C-3175-4566-B7CF-230840473A52}" type="presParOf" srcId="{8FB91197-C139-4974-ADE1-057558053E36}" destId="{4643A919-FE8A-4C43-B536-499CB41B5CF6}" srcOrd="1" destOrd="0" presId="urn:microsoft.com/office/officeart/2005/8/layout/hierarchy1"/>
    <dgm:cxn modelId="{E52828E0-431D-44BC-98B2-4B29073D4A13}" type="presParOf" srcId="{1DF8102E-11A1-4392-A759-C87144A501A9}" destId="{F37B1588-0A8E-4DC8-8052-C82791985274}" srcOrd="1" destOrd="0" presId="urn:microsoft.com/office/officeart/2005/8/layout/hierarchy1"/>
    <dgm:cxn modelId="{6B2CFB36-0F35-4958-8947-1BED8E0A86C2}" type="presParOf" srcId="{6903F3A3-2801-419A-B3D0-553CAC838333}" destId="{1FC44465-9D6D-4E08-823F-BAD096B1D3AD}" srcOrd="2" destOrd="0" presId="urn:microsoft.com/office/officeart/2005/8/layout/hierarchy1"/>
    <dgm:cxn modelId="{404F5C86-037D-4EBA-8151-9368D09E60E6}" type="presParOf" srcId="{6903F3A3-2801-419A-B3D0-553CAC838333}" destId="{4ADC53A1-0E46-4B87-9E0B-46DA9EDAFA9F}" srcOrd="3" destOrd="0" presId="urn:microsoft.com/office/officeart/2005/8/layout/hierarchy1"/>
    <dgm:cxn modelId="{4B606D90-CEA9-4834-A576-66636C225EFF}" type="presParOf" srcId="{4ADC53A1-0E46-4B87-9E0B-46DA9EDAFA9F}" destId="{DA73BB49-A8EB-4BD7-B121-45B5E037FD91}" srcOrd="0" destOrd="0" presId="urn:microsoft.com/office/officeart/2005/8/layout/hierarchy1"/>
    <dgm:cxn modelId="{F8FC11BE-047F-4692-AEEB-C97E043DA98A}" type="presParOf" srcId="{DA73BB49-A8EB-4BD7-B121-45B5E037FD91}" destId="{77A49AE2-2671-4027-9D39-12860A8D853F}" srcOrd="0" destOrd="0" presId="urn:microsoft.com/office/officeart/2005/8/layout/hierarchy1"/>
    <dgm:cxn modelId="{51A2DC0B-BE1D-407D-934C-664A3A7B5D0E}" type="presParOf" srcId="{DA73BB49-A8EB-4BD7-B121-45B5E037FD91}" destId="{A8BBAE6F-D5A2-4C22-B8B0-29181AACFDCB}" srcOrd="1" destOrd="0" presId="urn:microsoft.com/office/officeart/2005/8/layout/hierarchy1"/>
    <dgm:cxn modelId="{E1B32E18-2267-46FA-860D-E1671B3C1EB7}" type="presParOf" srcId="{4ADC53A1-0E46-4B87-9E0B-46DA9EDAFA9F}" destId="{71A51A82-A823-4F4D-92CD-45A06097CE18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67000" y="990600"/>
            <a:ext cx="4169238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bn-IN" sz="9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স্বাগতম</a:t>
            </a:r>
          </a:p>
        </p:txBody>
      </p:sp>
      <p:pic>
        <p:nvPicPr>
          <p:cNvPr id="3" name="Picture 2" descr="guidancetechinadj-160628175006-thumbnail-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971800"/>
            <a:ext cx="3733800" cy="2800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25908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মাইক্রোওয়েভ ট্রান্সমিশন দু’ধরনের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609600"/>
            <a:ext cx="8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bn-IN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মাইক্রোওয়েভঃ 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1 GHz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হতে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40 GHz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ফ্রিকোয়েন্সিতে পাঠানো বিদ্যুৎ চৌম্বকীয় তরঙ্গের নাম মাইক্রোওয়েভ ।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465380" y="3048000"/>
          <a:ext cx="653562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2C077C-69D7-4909-947C-B76CDAE92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EA2C077C-69D7-4909-947C-B76CDAE921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EA2C077C-69D7-4909-947C-B76CDAE92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EA2C077C-69D7-4909-947C-B76CDAE92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A43DB8-1B91-4303-9DBC-2AD9EDE19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09A43DB8-1B91-4303-9DBC-2AD9EDE19E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graphicEl>
                                              <a:dgm id="{09A43DB8-1B91-4303-9DBC-2AD9EDE19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09A43DB8-1B91-4303-9DBC-2AD9EDE19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3E77F6-19E5-4054-A227-10495BFB17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6C3E77F6-19E5-4054-A227-10495BFB17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6C3E77F6-19E5-4054-A227-10495BFB17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6C3E77F6-19E5-4054-A227-10495BFB17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E06673-9F52-4578-97D5-9C8722843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graphicEl>
                                              <a:dgm id="{CCE06673-9F52-4578-97D5-9C8722843E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graphicEl>
                                              <a:dgm id="{CCE06673-9F52-4578-97D5-9C8722843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graphicEl>
                                              <a:dgm id="{CCE06673-9F52-4578-97D5-9C8722843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43A919-FE8A-4C43-B536-499CB41B5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graphicEl>
                                              <a:dgm id="{4643A919-FE8A-4C43-B536-499CB41B5C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4643A919-FE8A-4C43-B536-499CB41B5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4643A919-FE8A-4C43-B536-499CB41B5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C44465-9D6D-4E08-823F-BAD096B1D3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graphicEl>
                                              <a:dgm id="{1FC44465-9D6D-4E08-823F-BAD096B1D3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1FC44465-9D6D-4E08-823F-BAD096B1D3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graphicEl>
                                              <a:dgm id="{1FC44465-9D6D-4E08-823F-BAD096B1D3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A49AE2-2671-4027-9D39-12860A8D8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graphicEl>
                                              <a:dgm id="{77A49AE2-2671-4027-9D39-12860A8D85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graphicEl>
                                              <a:dgm id="{77A49AE2-2671-4027-9D39-12860A8D8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77A49AE2-2671-4027-9D39-12860A8D8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BBAE6F-D5A2-4C22-B8B0-29181AACFD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graphicEl>
                                              <a:dgm id="{A8BBAE6F-D5A2-4C22-B8B0-29181AACFD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graphicEl>
                                              <a:dgm id="{A8BBAE6F-D5A2-4C22-B8B0-29181AACFD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graphicEl>
                                              <a:dgm id="{A8BBAE6F-D5A2-4C22-B8B0-29181AACFD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100" y="787788"/>
            <a:ext cx="8352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টেরেস্ট্রিয়াল মাইক্রোওয়েভঃ </a:t>
            </a:r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এ ট্রান্সমিশনে সিগনাল ১ থেকে ৫০ মাইল পর্যন্ত যেতে পারে । </a:t>
            </a:r>
            <a:r>
              <a:rPr lang="bn-IN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1" name="Picture 3" descr="C:\Users\HP\Desktop\Hasan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590800"/>
            <a:ext cx="6892914" cy="2205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100" y="787788"/>
            <a:ext cx="83527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স্যাটেলাইট মাইক্রোওয়েভঃ </a:t>
            </a:r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এ ট্রান্সমিশনে ফ্রিকোয়েন্সি সাধারনত ১১ থেকে ১৪ গিগাহার্টজ পর্যন্ত হয়ে থাকে। </a:t>
            </a:r>
            <a:r>
              <a:rPr lang="bn-IN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HP\Desktop\a74aa0341e3b9be864881cf60d90149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743200"/>
            <a:ext cx="5580212" cy="2628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100" y="787788"/>
            <a:ext cx="83527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IN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ইনফ্রারেডঃ </a:t>
            </a:r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এ ট্রান্সমিশনে ফ্রিকোয়েন্সি ৩০০ গিগাহার্টজ থেকে ৪০০ টেরাহার্টজ পর্যন্ত হয়ে থাকে। ১৮০০ শতাব্দীতে উইলিয়াম হার্শেল ইনফ্রারেড তরঙ্গ আবিস্কার করেন । এটি এক ধরনের ইলেকট্রোমাগনেটিক ওয়েব ।  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914400"/>
            <a:ext cx="3733800" cy="932688"/>
          </a:xfrm>
        </p:spPr>
        <p:style>
          <a:lnRef idx="1">
            <a:schemeClr val="accent2"/>
          </a:lnRef>
          <a:fillRef idx="1001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একক কাজঃ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819400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b="1" dirty="0" smtClean="0">
                <a:latin typeface="NikoshBAN" pitchFamily="2" charset="0"/>
                <a:cs typeface="NikoshBAN" pitchFamily="2" charset="0"/>
              </a:rPr>
              <a:t>তারবিহীন মাধ্যম কি ? </a:t>
            </a: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990600"/>
            <a:ext cx="4572000" cy="9326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IN" sz="4800" b="1" dirty="0" smtClean="0">
                <a:latin typeface="NikoshBAN" pitchFamily="2" charset="0"/>
                <a:cs typeface="NikoshBAN" pitchFamily="2" charset="0"/>
              </a:rPr>
              <a:t>জোড়ায় কাজঃ  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8194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তার ও তারবিহীন মাধ্যমের পার্থক্য নির্ণয়  কর ।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990600"/>
            <a:ext cx="4343400" cy="108508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দলগত কাজঃ  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8194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চিত্রসহ বিভিন্ন তারবিহীন মাধ্যমের বর্ননা কর ।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28600"/>
            <a:ext cx="3429000" cy="93268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IN" sz="5400" b="1" u="sng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IN" sz="4000" b="1" dirty="0" smtClean="0"/>
              <a:t> 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299025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①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রেডিও ওয়েভ কি ?</a:t>
            </a:r>
          </a:p>
          <a:p>
            <a:endParaRPr lang="en-US" sz="3600" dirty="0"/>
          </a:p>
        </p:txBody>
      </p:sp>
      <p:pic>
        <p:nvPicPr>
          <p:cNvPr id="5" name="Picture 3" descr="C:\Users\HP\Desktop\Hasan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981200"/>
            <a:ext cx="2895600" cy="1443038"/>
          </a:xfrm>
          <a:prstGeom prst="rect">
            <a:avLst/>
          </a:prstGeom>
          <a:noFill/>
        </p:spPr>
      </p:pic>
      <p:pic>
        <p:nvPicPr>
          <p:cNvPr id="6" name="Picture 2" descr="C:\Users\HP\Desktop\a74aa0341e3b9be864881cf60d90149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981200"/>
            <a:ext cx="2971800" cy="1524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57200" y="3733800"/>
            <a:ext cx="82296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②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উল্লেখিত ছবিদ্বয়ের কোনটি স্যাটেলাইট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   </a:t>
            </a:r>
          </a:p>
          <a:p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মাইক্রোওয়েভের</a:t>
            </a:r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 ?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9530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③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স্যাটেলাইট মাইক্রোওয়েভের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    </a:t>
            </a:r>
          </a:p>
          <a:p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ফ্রিকোয়েন্সি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কত  ?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38400" y="304800"/>
            <a:ext cx="4176143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bn-IN" sz="6000" b="1" i="0" u="none" strike="noStrike" cap="none" spc="0" normalizeH="0" baseline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ea typeface="Times New Roman" pitchFamily="18" charset="0"/>
                <a:cs typeface="NikoshBAN" pitchFamily="2" charset="0"/>
              </a:rPr>
              <a:t>বাড়ির কাজ </a:t>
            </a:r>
            <a:endParaRPr lang="en-US" sz="6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752600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তারবিহীন মাধ্যমের সুবিধা ও অসুবিধা গুলো টেবিল আকারে উপস্থাপন কর ।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homework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3124200"/>
            <a:ext cx="3429000" cy="30280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09800" y="1023258"/>
            <a:ext cx="4658811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ea typeface="Times New Roman" pitchFamily="18" charset="0"/>
                <a:cs typeface="NikoshBAN" pitchFamily="2" charset="0"/>
              </a:rPr>
              <a:t>ধন্যবাদ</a:t>
            </a:r>
            <a:endParaRPr lang="en-US" sz="9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3" name="Picture 2" descr="thank_you_dreamforce_18_thum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048000"/>
            <a:ext cx="4038602" cy="22696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990600"/>
            <a:ext cx="6324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IN" sz="6000" b="1" dirty="0" smtClean="0">
                <a:latin typeface="Nikosh" pitchFamily="2" charset="0"/>
                <a:cs typeface="Nikosh" pitchFamily="2" charset="0"/>
              </a:rPr>
              <a:t>শিক্ষক পরিচিতিঃ</a:t>
            </a:r>
            <a:r>
              <a:rPr lang="bn-IN" sz="60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6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2941320"/>
          </a:xfrm>
        </p:spPr>
        <p:txBody>
          <a:bodyPr/>
          <a:lstStyle/>
          <a:p>
            <a:r>
              <a:rPr lang="bn-IN" sz="4000" dirty="0" smtClean="0">
                <a:latin typeface="Nikosh" pitchFamily="2" charset="0"/>
                <a:cs typeface="Nikosh" pitchFamily="2" charset="0"/>
              </a:rPr>
              <a:t>মোঃ হাসান-উল-বারী</a:t>
            </a:r>
          </a:p>
          <a:p>
            <a:r>
              <a:rPr lang="bn-IN" sz="4000" dirty="0" smtClean="0">
                <a:latin typeface="Nikosh" pitchFamily="2" charset="0"/>
                <a:cs typeface="Nikosh" pitchFamily="2" charset="0"/>
              </a:rPr>
              <a:t>প্রভাষক, মিলেনিয়াম স্কলাস্টিক স্কুল এন্ড কলেজ</a:t>
            </a:r>
          </a:p>
          <a:p>
            <a:r>
              <a:rPr lang="bn-IN" sz="4000" dirty="0" smtClean="0">
                <a:latin typeface="Nikosh" pitchFamily="2" charset="0"/>
                <a:cs typeface="Nikosh" pitchFamily="2" charset="0"/>
              </a:rPr>
              <a:t>জাহাংগীরাবাদ ক্যান্টনমেন্ট, বগুড়া ।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C:\Users\HP\Desktop\Untitled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32080200"/>
            <a:ext cx="5550627" cy="7858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85800"/>
            <a:ext cx="4800600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bn-IN" b="1" dirty="0" smtClean="0">
                <a:latin typeface="Nikosh" pitchFamily="2" charset="0"/>
                <a:cs typeface="Nikosh" pitchFamily="2" charset="0"/>
              </a:rPr>
              <a:t>পাঠ পরিচিতিঃ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2844"/>
            <a:ext cx="8229600" cy="2788920"/>
          </a:xfrm>
        </p:spPr>
        <p:txBody>
          <a:bodyPr>
            <a:normAutofit lnSpcReduction="10000"/>
          </a:bodyPr>
          <a:lstStyle/>
          <a:p>
            <a:r>
              <a:rPr lang="bn-IN" sz="3600" dirty="0" smtClean="0">
                <a:latin typeface="Nikosh"/>
                <a:cs typeface="Nikosh" pitchFamily="2" charset="0"/>
              </a:rPr>
              <a:t>শ্রেণীঃ একাদশ</a:t>
            </a:r>
          </a:p>
          <a:p>
            <a:r>
              <a:rPr lang="en-US" sz="3600" dirty="0" err="1" smtClean="0">
                <a:latin typeface="Nikosh"/>
                <a:cs typeface="Nikosh" pitchFamily="2" charset="0"/>
              </a:rPr>
              <a:t>অধ</a:t>
            </a:r>
            <a:r>
              <a:rPr lang="bn-IN" sz="3600" dirty="0" smtClean="0">
                <a:latin typeface="Nikosh"/>
                <a:cs typeface="Nikosh" pitchFamily="2" charset="0"/>
              </a:rPr>
              <a:t>্যায়ঃ</a:t>
            </a:r>
            <a:r>
              <a:rPr lang="en-US" sz="3600" dirty="0" smtClean="0">
                <a:latin typeface="Nikosh"/>
                <a:cs typeface="Nikosh" pitchFamily="2" charset="0"/>
              </a:rPr>
              <a:t> </a:t>
            </a:r>
            <a:r>
              <a:rPr lang="bn-IN" sz="3600" dirty="0" smtClean="0">
                <a:latin typeface="Nikosh"/>
                <a:cs typeface="Nikosh" pitchFamily="2" charset="0"/>
              </a:rPr>
              <a:t>দ্বিতীয়  </a:t>
            </a:r>
          </a:p>
          <a:p>
            <a:r>
              <a:rPr lang="bn-IN" sz="3600" dirty="0" smtClean="0">
                <a:latin typeface="Nikosh"/>
                <a:cs typeface="Nikosh" pitchFamily="2" charset="0"/>
              </a:rPr>
              <a:t>বিষয়ঃ তারবিহীন মাধ্যম </a:t>
            </a:r>
            <a:r>
              <a:rPr lang="bn-IN" sz="4800" dirty="0" smtClean="0">
                <a:latin typeface="Nikosh"/>
                <a:cs typeface="Nikosh" pitchFamily="2" charset="0"/>
              </a:rPr>
              <a:t>(</a:t>
            </a:r>
            <a:r>
              <a:rPr lang="en-US" sz="4800" dirty="0" smtClean="0">
                <a:latin typeface="Nikosh"/>
                <a:cs typeface="Nikosh" pitchFamily="2" charset="0"/>
              </a:rPr>
              <a:t>Wireless Media)</a:t>
            </a:r>
            <a:endParaRPr lang="bn-IN" sz="4800" dirty="0" smtClean="0">
              <a:latin typeface="Nikosh"/>
              <a:cs typeface="Nikosh" pitchFamily="2" charset="0"/>
            </a:endParaRPr>
          </a:p>
          <a:p>
            <a:r>
              <a:rPr lang="bn-IN" sz="3600" dirty="0" smtClean="0">
                <a:latin typeface="Nikosh"/>
                <a:cs typeface="Nikosh" pitchFamily="2" charset="0"/>
              </a:rPr>
              <a:t>তারিখঃ ০৭/০৫/২০১৯ ইং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17748"/>
            <a:ext cx="67818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bn-IN" sz="4800" b="1" dirty="0" smtClean="0">
                <a:latin typeface="Nikosh" pitchFamily="2" charset="0"/>
                <a:cs typeface="Nikosh" pitchFamily="2" charset="0"/>
              </a:rPr>
              <a:t>নিচে ছবিগুলো লক্ষ্য করিঃ </a:t>
            </a:r>
            <a:endParaRPr lang="en-US" sz="4800" b="1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Picture 3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1607466"/>
            <a:ext cx="2790825" cy="1638300"/>
          </a:xfrm>
          <a:prstGeom prst="rect">
            <a:avLst/>
          </a:prstGeom>
        </p:spPr>
      </p:pic>
      <p:pic>
        <p:nvPicPr>
          <p:cNvPr id="5" name="Picture 4" descr="wireless network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436266"/>
            <a:ext cx="2505075" cy="1819275"/>
          </a:xfrm>
          <a:prstGeom prst="rect">
            <a:avLst/>
          </a:prstGeom>
        </p:spPr>
      </p:pic>
      <p:pic>
        <p:nvPicPr>
          <p:cNvPr id="6" name="Picture 5" descr="wireless network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1683666"/>
            <a:ext cx="3286125" cy="13906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1428" y="5486406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" pitchFamily="2" charset="0"/>
                <a:cs typeface="Nikosh" pitchFamily="2" charset="0"/>
              </a:rPr>
              <a:t>এখানে আমরা কোন ধরনের যোগাযোগ মাধ্যমের ছবি দেখছি?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066800"/>
            <a:ext cx="60198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IN" sz="6000" b="1" dirty="0" smtClean="0">
                <a:latin typeface="Nikosh" pitchFamily="2" charset="0"/>
                <a:cs typeface="Nikosh" pitchFamily="2" charset="0"/>
              </a:rPr>
              <a:t>পাঠ</a:t>
            </a:r>
            <a:r>
              <a:rPr lang="en-US" sz="6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6000" b="1" dirty="0" smtClean="0">
                <a:latin typeface="Nikosh" pitchFamily="2" charset="0"/>
                <a:cs typeface="Nikosh" pitchFamily="2" charset="0"/>
              </a:rPr>
              <a:t>শিরোনাম</a:t>
            </a:r>
            <a:endParaRPr lang="en-US" sz="6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8956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b="1" dirty="0" smtClean="0">
                <a:latin typeface="Nikosh" pitchFamily="2" charset="0"/>
                <a:cs typeface="Nikosh" pitchFamily="2" charset="0"/>
              </a:rPr>
              <a:t>তারবিহীন মাধ্যম </a:t>
            </a:r>
            <a:r>
              <a:rPr lang="bn-IN" sz="5400" b="1" dirty="0" smtClean="0">
                <a:latin typeface="Nikosh" pitchFamily="2" charset="0"/>
                <a:cs typeface="Nikosh" pitchFamily="2" charset="0"/>
              </a:rPr>
              <a:t>(</a:t>
            </a:r>
            <a:r>
              <a:rPr lang="en-US" sz="5400" b="1" dirty="0" smtClean="0">
                <a:latin typeface="Nikosh" pitchFamily="2" charset="0"/>
                <a:cs typeface="Nikosh" pitchFamily="2" charset="0"/>
              </a:rPr>
              <a:t>Wireless Media)</a:t>
            </a:r>
            <a:endParaRPr lang="bn-IN" sz="5400" b="1" dirty="0" smtClean="0">
              <a:latin typeface="Nikosh" pitchFamily="2" charset="0"/>
              <a:cs typeface="Nikosh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533400"/>
            <a:ext cx="4876800" cy="11430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IN" sz="6000" b="1" dirty="0" smtClean="0">
                <a:latin typeface="Nikosh" pitchFamily="2" charset="0"/>
                <a:cs typeface="Nikosh" pitchFamily="2" charset="0"/>
              </a:rPr>
              <a:t>শিখনফল</a:t>
            </a:r>
            <a:endParaRPr lang="en-US" sz="6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95600"/>
            <a:ext cx="8229600" cy="27432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তারবিহীন মাধ্যমের প্রয়োজনীতা ব্যাখ্যা করতে পারবে । </a:t>
            </a:r>
          </a:p>
          <a:p>
            <a:pPr>
              <a:buFont typeface="Wingdings" pitchFamily="2" charset="2"/>
              <a:buChar char="Ø"/>
            </a:pP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তারবিহীন মাধ্যম কত ধরনের বলতে পারবে ।</a:t>
            </a:r>
          </a:p>
          <a:p>
            <a:pPr>
              <a:buFont typeface="Wingdings" pitchFamily="2" charset="2"/>
              <a:buChar char="Ø"/>
            </a:pP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বিভিন্ন ধরনের তারবিহীন মাধ্যম সম্মন্ধে ব্যাখ্যা    </a:t>
            </a:r>
          </a:p>
          <a:p>
            <a:pPr>
              <a:buNone/>
            </a:pP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   করতে পারবে । </a:t>
            </a:r>
          </a:p>
          <a:p>
            <a:pPr algn="ctr">
              <a:buNone/>
            </a:pPr>
            <a:endParaRPr lang="bn-IN" sz="40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990600" y="2057400"/>
            <a:ext cx="71384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ক্লাশ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……………</a:t>
            </a:r>
            <a:endParaRPr lang="en-US" sz="4000" b="1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286" y="1280904"/>
            <a:ext cx="7924800" cy="3285992"/>
          </a:xfrm>
        </p:spPr>
        <p:txBody>
          <a:bodyPr>
            <a:normAutofit/>
          </a:bodyPr>
          <a:lstStyle/>
          <a:p>
            <a:pPr algn="just"/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দূরবর্তী </a:t>
            </a: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ও দূর্গম স্থানসমূহের ডেটা যোগাযোগের ক্ষেত্রে তারবিহীন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ব্যবহার করা হয় । 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200" b="1" dirty="0" smtClean="0">
                <a:latin typeface="NikoshBAN" pitchFamily="2" charset="0"/>
                <a:cs typeface="NikoshBAN" pitchFamily="2" charset="0"/>
              </a:rPr>
            </a:b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তবে মোবাইল বা বহনযোগ্য ডিভাইসের মধ্যে ডেটা যোগাযোগের ক্ষেত্রে তারবিহীন মাধ্যম</a:t>
            </a:r>
            <a:br>
              <a:rPr lang="bn-IN" sz="3200" b="1" dirty="0" smtClean="0">
                <a:latin typeface="NikoshBAN" pitchFamily="2" charset="0"/>
                <a:cs typeface="NikoshBAN" pitchFamily="2" charset="0"/>
              </a:rPr>
            </a:b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ব্যবহার করা বেশি উপযোগী ।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7748" y="533400"/>
            <a:ext cx="6781800" cy="8309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4800" b="1" dirty="0" smtClean="0">
                <a:latin typeface="NikoshBAN" pitchFamily="2" charset="0"/>
                <a:cs typeface="NikoshBAN" pitchFamily="2" charset="0"/>
              </a:rPr>
              <a:t>পাঠ উপস্থাপন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458200" cy="1676400"/>
          </a:xfrm>
        </p:spPr>
        <p:txBody>
          <a:bodyPr>
            <a:normAutofit fontScale="90000"/>
          </a:bodyPr>
          <a:lstStyle/>
          <a:p>
            <a:pPr algn="just"/>
            <a:r>
              <a:rPr lang="bn-IN" sz="4800" b="1" dirty="0" smtClean="0"/>
              <a:t/>
            </a:r>
            <a:br>
              <a:rPr lang="bn-IN" sz="4800" b="1" dirty="0" smtClean="0"/>
            </a:br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তিন ধরনের তারবিহীন মাধ্যম ডেটা যোগাযোগ বা কম্পিউটার নেটওয়ার্কে ব্যবহৃত </a:t>
            </a:r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হয় । </a:t>
            </a:r>
            <a:endParaRPr lang="en-US" sz="4800" b="1" dirty="0"/>
          </a:p>
        </p:txBody>
      </p:sp>
      <p:sp>
        <p:nvSpPr>
          <p:cNvPr id="3" name="Rectangle 2"/>
          <p:cNvSpPr/>
          <p:nvPr/>
        </p:nvSpPr>
        <p:spPr>
          <a:xfrm>
            <a:off x="762000" y="381000"/>
            <a:ext cx="7924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4400" b="1" dirty="0" smtClean="0">
                <a:latin typeface="NikoshBAN" pitchFamily="2" charset="0"/>
                <a:cs typeface="NikoshBAN" pitchFamily="2" charset="0"/>
              </a:rPr>
              <a:t>তারবিহীন মাধ্যমের ধরন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676400" y="2971800"/>
          <a:ext cx="5715000" cy="322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2C077C-69D7-4909-947C-B76CDAE92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EA2C077C-69D7-4909-947C-B76CDAE921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EA2C077C-69D7-4909-947C-B76CDAE92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>
                                            <p:graphicEl>
                                              <a:dgm id="{EA2C077C-69D7-4909-947C-B76CDAE92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2C077C-69D7-4909-947C-B76CDAE92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A43DB8-1B91-4303-9DBC-2AD9EDE19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graphicEl>
                                              <a:dgm id="{09A43DB8-1B91-4303-9DBC-2AD9EDE19E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09A43DB8-1B91-4303-9DBC-2AD9EDE19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5">
                                            <p:graphicEl>
                                              <a:dgm id="{09A43DB8-1B91-4303-9DBC-2AD9EDE19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A43DB8-1B91-4303-9DBC-2AD9EDE19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3E77F6-19E5-4054-A227-10495BFB17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6C3E77F6-19E5-4054-A227-10495BFB17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6C3E77F6-19E5-4054-A227-10495BFB17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5">
                                            <p:graphicEl>
                                              <a:dgm id="{6C3E77F6-19E5-4054-A227-10495BFB17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3E77F6-19E5-4054-A227-10495BFB17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CE06673-9F52-4578-97D5-9C8722843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graphicEl>
                                              <a:dgm id="{CCE06673-9F52-4578-97D5-9C8722843E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graphicEl>
                                              <a:dgm id="{CCE06673-9F52-4578-97D5-9C8722843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5">
                                            <p:graphicEl>
                                              <a:dgm id="{CCE06673-9F52-4578-97D5-9C8722843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CE06673-9F52-4578-97D5-9C8722843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643A919-FE8A-4C43-B536-499CB41B5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graphicEl>
                                              <a:dgm id="{4643A919-FE8A-4C43-B536-499CB41B5C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graphicEl>
                                              <a:dgm id="{4643A919-FE8A-4C43-B536-499CB41B5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5">
                                            <p:graphicEl>
                                              <a:dgm id="{4643A919-FE8A-4C43-B536-499CB41B5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643A919-FE8A-4C43-B536-499CB41B5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C249EF-AEE3-41CE-9AB1-A1274E00B4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52C249EF-AEE3-41CE-9AB1-A1274E00B4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52C249EF-AEE3-41CE-9AB1-A1274E00B4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5">
                                            <p:graphicEl>
                                              <a:dgm id="{52C249EF-AEE3-41CE-9AB1-A1274E00B4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C249EF-AEE3-41CE-9AB1-A1274E00B4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E1E1EA-7A12-442B-B2B3-CE088D3AEC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graphicEl>
                                              <a:dgm id="{0AE1E1EA-7A12-442B-B2B3-CE088D3AEC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graphicEl>
                                              <a:dgm id="{0AE1E1EA-7A12-442B-B2B3-CE088D3AEC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5">
                                            <p:graphicEl>
                                              <a:dgm id="{0AE1E1EA-7A12-442B-B2B3-CE088D3AEC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E1E1EA-7A12-442B-B2B3-CE088D3AEC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D40BC9-71B1-41AE-A6B9-15883501B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graphicEl>
                                              <a:dgm id="{48D40BC9-71B1-41AE-A6B9-15883501B1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graphicEl>
                                              <a:dgm id="{48D40BC9-71B1-41AE-A6B9-15883501B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5">
                                            <p:graphicEl>
                                              <a:dgm id="{48D40BC9-71B1-41AE-A6B9-15883501B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D40BC9-71B1-41AE-A6B9-15883501B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C44465-9D6D-4E08-823F-BAD096B1D3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graphicEl>
                                              <a:dgm id="{1FC44465-9D6D-4E08-823F-BAD096B1D3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graphicEl>
                                              <a:dgm id="{1FC44465-9D6D-4E08-823F-BAD096B1D3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5">
                                            <p:graphicEl>
                                              <a:dgm id="{1FC44465-9D6D-4E08-823F-BAD096B1D3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C44465-9D6D-4E08-823F-BAD096B1D3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A49AE2-2671-4027-9D39-12860A8D8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graphicEl>
                                              <a:dgm id="{77A49AE2-2671-4027-9D39-12860A8D85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graphicEl>
                                              <a:dgm id="{77A49AE2-2671-4027-9D39-12860A8D8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5">
                                            <p:graphicEl>
                                              <a:dgm id="{77A49AE2-2671-4027-9D39-12860A8D8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A49AE2-2671-4027-9D39-12860A8D8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BBAE6F-D5A2-4C22-B8B0-29181AACFD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>
                                            <p:graphicEl>
                                              <a:dgm id="{A8BBAE6F-D5A2-4C22-B8B0-29181AACFD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graphicEl>
                                              <a:dgm id="{A8BBAE6F-D5A2-4C22-B8B0-29181AACFD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5">
                                            <p:graphicEl>
                                              <a:dgm id="{A8BBAE6F-D5A2-4C22-B8B0-29181AACFD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BBAE6F-D5A2-4C22-B8B0-29181AACFD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12954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bn-IN" sz="4000" b="1" dirty="0" smtClean="0">
                <a:solidFill>
                  <a:srgbClr val="003DB8"/>
                </a:solidFill>
                <a:latin typeface="NikoshBAN" pitchFamily="2" charset="0"/>
                <a:cs typeface="NikoshBAN" pitchFamily="2" charset="0"/>
              </a:rPr>
              <a:t>রেডিও ওয়েভঃ </a:t>
            </a:r>
            <a:r>
              <a:rPr lang="bn-IN" sz="3300" b="1" dirty="0" smtClean="0">
                <a:latin typeface="NikoshBAN" pitchFamily="2" charset="0"/>
                <a:cs typeface="NikoshBAN" pitchFamily="2" charset="0"/>
              </a:rPr>
              <a:t>৩ কিলোহার্জ হতে ৩০০ কিলোহার্জ ফ্রিকোয়েন্সির বেতার তরঙ্গকে </a:t>
            </a:r>
            <a:r>
              <a:rPr lang="bn-IN" sz="33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রেডিও ওয়েভ বলে । </a:t>
            </a:r>
            <a:endParaRPr lang="en-US" sz="33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HP\Desktop\radio-frequency-id-480x20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582704"/>
            <a:ext cx="6096000" cy="264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</TotalTime>
  <Words>266</Words>
  <Application>Microsoft Office PowerPoint</Application>
  <PresentationFormat>On-screen Show (4:3)</PresentationFormat>
  <Paragraphs>52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Slide 1</vt:lpstr>
      <vt:lpstr>শিক্ষক পরিচিতিঃ </vt:lpstr>
      <vt:lpstr>পাঠ পরিচিতিঃ  </vt:lpstr>
      <vt:lpstr>নিচে ছবিগুলো লক্ষ্য করিঃ </vt:lpstr>
      <vt:lpstr>পাঠ শিরোনাম</vt:lpstr>
      <vt:lpstr>শিখনফল</vt:lpstr>
      <vt:lpstr>দূরবর্তী ও দূর্গম স্থানসমূহের ডেটা যোগাযোগের ক্ষেত্রে তারবিহীন মাধ্যম ব্যবহার করা হয় ।  তবে মোবাইল বা বহনযোগ্য ডিভাইসের মধ্যে ডেটা যোগাযোগের ক্ষেত্রে তারবিহীন মাধ্যম ব্যবহার করা বেশি উপযোগী । </vt:lpstr>
      <vt:lpstr> তিন ধরনের তারবিহীন মাধ্যম ডেটা যোগাযোগ বা কম্পিউটার নেটওয়ার্কে ব্যবহৃত হয় । </vt:lpstr>
      <vt:lpstr>Slide 9</vt:lpstr>
      <vt:lpstr>Slide 10</vt:lpstr>
      <vt:lpstr>Slide 11</vt:lpstr>
      <vt:lpstr>Slide 12</vt:lpstr>
      <vt:lpstr>Slide 13</vt:lpstr>
      <vt:lpstr>একক কাজঃ </vt:lpstr>
      <vt:lpstr>জোড়ায় কাজঃ  </vt:lpstr>
      <vt:lpstr>দলগত কাজঃ   </vt:lpstr>
      <vt:lpstr>মূল্যায়ন   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139</cp:revision>
  <dcterms:created xsi:type="dcterms:W3CDTF">2006-08-16T00:00:00Z</dcterms:created>
  <dcterms:modified xsi:type="dcterms:W3CDTF">2020-06-08T19:25:06Z</dcterms:modified>
</cp:coreProperties>
</file>