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1" r:id="rId4"/>
    <p:sldId id="280" r:id="rId5"/>
    <p:sldId id="288" r:id="rId6"/>
    <p:sldId id="290" r:id="rId7"/>
    <p:sldId id="277" r:id="rId8"/>
    <p:sldId id="289" r:id="rId9"/>
    <p:sldId id="274" r:id="rId10"/>
    <p:sldId id="275" r:id="rId11"/>
    <p:sldId id="276" r:id="rId12"/>
    <p:sldId id="279" r:id="rId13"/>
    <p:sldId id="278" r:id="rId14"/>
    <p:sldId id="270" r:id="rId15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8" y="72"/>
      </p:cViewPr>
      <p:guideLst>
        <p:guide orient="horz" pos="216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6AC23-9C6E-46D2-A366-0F62D5038F9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72728-3E5E-4A72-AEB6-D176DC9B4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72728-3E5E-4A72-AEB6-D176DC9B42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9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429"/>
            <a:ext cx="854964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4642"/>
            <a:ext cx="226314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4642"/>
            <a:ext cx="662178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06902"/>
            <a:ext cx="854964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06714"/>
            <a:ext cx="8549640" cy="1500187"/>
          </a:xfrm>
        </p:spPr>
        <p:txBody>
          <a:bodyPr anchor="b"/>
          <a:lstStyle>
            <a:lvl1pPr marL="0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1pPr>
            <a:lvl2pPr marL="4572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69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3pPr>
            <a:lvl4pPr marL="1371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9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202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2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3" y="1535115"/>
            <a:ext cx="4444208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34" indent="0">
              <a:buNone/>
              <a:defRPr sz="2001" b="1"/>
            </a:lvl2pPr>
            <a:lvl3pPr marL="914469" indent="0">
              <a:buNone/>
              <a:defRPr sz="1800" b="1"/>
            </a:lvl3pPr>
            <a:lvl4pPr marL="1371703" indent="0">
              <a:buNone/>
              <a:defRPr sz="1602" b="1"/>
            </a:lvl4pPr>
            <a:lvl5pPr marL="1828938" indent="0">
              <a:buNone/>
              <a:defRPr sz="1602" b="1"/>
            </a:lvl5pPr>
            <a:lvl6pPr marL="2286173" indent="0">
              <a:buNone/>
              <a:defRPr sz="1602" b="1"/>
            </a:lvl6pPr>
            <a:lvl7pPr marL="2743404" indent="0">
              <a:buNone/>
              <a:defRPr sz="1602" b="1"/>
            </a:lvl7pPr>
            <a:lvl8pPr marL="3200641" indent="0">
              <a:buNone/>
              <a:defRPr sz="1602" b="1"/>
            </a:lvl8pPr>
            <a:lvl9pPr marL="3657874" indent="0">
              <a:buNone/>
              <a:defRPr sz="160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3" y="2174877"/>
            <a:ext cx="4444208" cy="3951288"/>
          </a:xfrm>
        </p:spPr>
        <p:txBody>
          <a:bodyPr/>
          <a:lstStyle>
            <a:lvl1pPr>
              <a:defRPr sz="2401"/>
            </a:lvl1pPr>
            <a:lvl2pPr>
              <a:defRPr sz="2001"/>
            </a:lvl2pPr>
            <a:lvl3pPr>
              <a:defRPr sz="1800"/>
            </a:lvl3pPr>
            <a:lvl4pPr>
              <a:defRPr sz="1602"/>
            </a:lvl4pPr>
            <a:lvl5pPr>
              <a:defRPr sz="1602"/>
            </a:lvl5pPr>
            <a:lvl6pPr>
              <a:defRPr sz="1602"/>
            </a:lvl6pPr>
            <a:lvl7pPr>
              <a:defRPr sz="1602"/>
            </a:lvl7pPr>
            <a:lvl8pPr>
              <a:defRPr sz="1602"/>
            </a:lvl8pPr>
            <a:lvl9pPr>
              <a:defRPr sz="16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1" y="1535115"/>
            <a:ext cx="4445953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34" indent="0">
              <a:buNone/>
              <a:defRPr sz="2001" b="1"/>
            </a:lvl2pPr>
            <a:lvl3pPr marL="914469" indent="0">
              <a:buNone/>
              <a:defRPr sz="1800" b="1"/>
            </a:lvl3pPr>
            <a:lvl4pPr marL="1371703" indent="0">
              <a:buNone/>
              <a:defRPr sz="1602" b="1"/>
            </a:lvl4pPr>
            <a:lvl5pPr marL="1828938" indent="0">
              <a:buNone/>
              <a:defRPr sz="1602" b="1"/>
            </a:lvl5pPr>
            <a:lvl6pPr marL="2286173" indent="0">
              <a:buNone/>
              <a:defRPr sz="1602" b="1"/>
            </a:lvl6pPr>
            <a:lvl7pPr marL="2743404" indent="0">
              <a:buNone/>
              <a:defRPr sz="1602" b="1"/>
            </a:lvl7pPr>
            <a:lvl8pPr marL="3200641" indent="0">
              <a:buNone/>
              <a:defRPr sz="1602" b="1"/>
            </a:lvl8pPr>
            <a:lvl9pPr marL="3657874" indent="0">
              <a:buNone/>
              <a:defRPr sz="160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1" y="2174877"/>
            <a:ext cx="4445953" cy="3951288"/>
          </a:xfrm>
        </p:spPr>
        <p:txBody>
          <a:bodyPr/>
          <a:lstStyle>
            <a:lvl1pPr>
              <a:defRPr sz="2401"/>
            </a:lvl1pPr>
            <a:lvl2pPr>
              <a:defRPr sz="2001"/>
            </a:lvl2pPr>
            <a:lvl3pPr>
              <a:defRPr sz="1800"/>
            </a:lvl3pPr>
            <a:lvl4pPr>
              <a:defRPr sz="1602"/>
            </a:lvl4pPr>
            <a:lvl5pPr>
              <a:defRPr sz="1602"/>
            </a:lvl5pPr>
            <a:lvl6pPr>
              <a:defRPr sz="1602"/>
            </a:lvl6pPr>
            <a:lvl7pPr>
              <a:defRPr sz="1602"/>
            </a:lvl7pPr>
            <a:lvl8pPr>
              <a:defRPr sz="1602"/>
            </a:lvl8pPr>
            <a:lvl9pPr>
              <a:defRPr sz="16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73050"/>
            <a:ext cx="3309144" cy="1162050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273054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435104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34" indent="0">
              <a:buNone/>
              <a:defRPr sz="1200"/>
            </a:lvl2pPr>
            <a:lvl3pPr marL="914469" indent="0">
              <a:buNone/>
              <a:defRPr sz="1000"/>
            </a:lvl3pPr>
            <a:lvl4pPr marL="1371703" indent="0">
              <a:buNone/>
              <a:defRPr sz="901"/>
            </a:lvl4pPr>
            <a:lvl5pPr marL="1828938" indent="0">
              <a:buNone/>
              <a:defRPr sz="901"/>
            </a:lvl5pPr>
            <a:lvl6pPr marL="2286173" indent="0">
              <a:buNone/>
              <a:defRPr sz="901"/>
            </a:lvl6pPr>
            <a:lvl7pPr marL="2743404" indent="0">
              <a:buNone/>
              <a:defRPr sz="901"/>
            </a:lvl7pPr>
            <a:lvl8pPr marL="3200641" indent="0">
              <a:buNone/>
              <a:defRPr sz="901"/>
            </a:lvl8pPr>
            <a:lvl9pPr marL="3657874" indent="0">
              <a:buNone/>
              <a:defRPr sz="9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8" y="4800602"/>
            <a:ext cx="6035040" cy="566738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8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34" indent="0">
              <a:buNone/>
              <a:defRPr sz="2800"/>
            </a:lvl2pPr>
            <a:lvl3pPr marL="914469" indent="0">
              <a:buNone/>
              <a:defRPr sz="2401"/>
            </a:lvl3pPr>
            <a:lvl4pPr marL="1371703" indent="0">
              <a:buNone/>
              <a:defRPr sz="2001"/>
            </a:lvl4pPr>
            <a:lvl5pPr marL="1828938" indent="0">
              <a:buNone/>
              <a:defRPr sz="2001"/>
            </a:lvl5pPr>
            <a:lvl6pPr marL="2286173" indent="0">
              <a:buNone/>
              <a:defRPr sz="2001"/>
            </a:lvl6pPr>
            <a:lvl7pPr marL="2743404" indent="0">
              <a:buNone/>
              <a:defRPr sz="2001"/>
            </a:lvl7pPr>
            <a:lvl8pPr marL="3200641" indent="0">
              <a:buNone/>
              <a:defRPr sz="2001"/>
            </a:lvl8pPr>
            <a:lvl9pPr marL="3657874" indent="0">
              <a:buNone/>
              <a:defRPr sz="200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8" y="5367340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34" indent="0">
              <a:buNone/>
              <a:defRPr sz="1200"/>
            </a:lvl2pPr>
            <a:lvl3pPr marL="914469" indent="0">
              <a:buNone/>
              <a:defRPr sz="1000"/>
            </a:lvl3pPr>
            <a:lvl4pPr marL="1371703" indent="0">
              <a:buNone/>
              <a:defRPr sz="901"/>
            </a:lvl4pPr>
            <a:lvl5pPr marL="1828938" indent="0">
              <a:buNone/>
              <a:defRPr sz="901"/>
            </a:lvl5pPr>
            <a:lvl6pPr marL="2286173" indent="0">
              <a:buNone/>
              <a:defRPr sz="901"/>
            </a:lvl6pPr>
            <a:lvl7pPr marL="2743404" indent="0">
              <a:buNone/>
              <a:defRPr sz="901"/>
            </a:lvl7pPr>
            <a:lvl8pPr marL="3200641" indent="0">
              <a:buNone/>
              <a:defRPr sz="901"/>
            </a:lvl8pPr>
            <a:lvl9pPr marL="3657874" indent="0">
              <a:buNone/>
              <a:defRPr sz="9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00202"/>
            <a:ext cx="9052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356354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356354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356354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6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25" indent="-342925" algn="l" defTabSz="91446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06" indent="-285772" algn="l" defTabSz="91446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86" indent="-228619" algn="l" defTabSz="914469" rtl="0" eaLnBrk="1" latinLnBrk="0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320" indent="-228619" algn="l" defTabSz="914469" rtl="0" eaLnBrk="1" latinLnBrk="0" hangingPunct="1">
        <a:spcBef>
          <a:spcPct val="20000"/>
        </a:spcBef>
        <a:buFont typeface="Arial" pitchFamily="34" charset="0"/>
        <a:buChar char="–"/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54" indent="-228619" algn="l" defTabSz="914469" rtl="0" eaLnBrk="1" latinLnBrk="0" hangingPunct="1">
        <a:spcBef>
          <a:spcPct val="20000"/>
        </a:spcBef>
        <a:buFont typeface="Arial" pitchFamily="34" charset="0"/>
        <a:buChar char="»"/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788" indent="-228619" algn="l" defTabSz="914469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023" indent="-228619" algn="l" defTabSz="914469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257" indent="-228619" algn="l" defTabSz="914469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491" indent="-228619" algn="l" defTabSz="914469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4" algn="l" defTabSz="914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9" algn="l" defTabSz="914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03" algn="l" defTabSz="914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8" algn="l" defTabSz="914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73" algn="l" defTabSz="914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04" algn="l" defTabSz="914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41" algn="l" defTabSz="914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74" algn="l" defTabSz="914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3.jpg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6FCEC89C-15BF-4F5C-9076-F8FB349EBC58}"/>
              </a:ext>
            </a:extLst>
          </p:cNvPr>
          <p:cNvSpPr/>
          <p:nvPr/>
        </p:nvSpPr>
        <p:spPr>
          <a:xfrm>
            <a:off x="0" y="4"/>
            <a:ext cx="10058400" cy="6857996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BD428A-E164-4652-93A7-8225B6525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70339"/>
            <a:ext cx="5210180" cy="6635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761684-03E3-475F-9FA6-8C14FD08C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3" y="152399"/>
            <a:ext cx="5105395" cy="65897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0EFB52-0DD4-4258-9249-F7A56F26E392}"/>
              </a:ext>
            </a:extLst>
          </p:cNvPr>
          <p:cNvSpPr/>
          <p:nvPr/>
        </p:nvSpPr>
        <p:spPr>
          <a:xfrm>
            <a:off x="1867068" y="1752602"/>
            <a:ext cx="6991016" cy="9233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2" rIns="91440" bIns="45722">
            <a:spAutoFit/>
          </a:bodyPr>
          <a:lstStyle/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6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4" y="173073"/>
            <a:ext cx="381000" cy="65325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71800" y="5257802"/>
            <a:ext cx="1600200" cy="9143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30237" y="3117926"/>
            <a:ext cx="1600200" cy="9143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53002" y="2057403"/>
            <a:ext cx="1600200" cy="9143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0237" y="1047753"/>
            <a:ext cx="1600200" cy="9143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002" y="4495803"/>
            <a:ext cx="1600200" cy="9143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44" y="4343403"/>
            <a:ext cx="857251" cy="914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36" y="3596554"/>
            <a:ext cx="973066" cy="871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473" y="2238021"/>
            <a:ext cx="1390652" cy="8625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93" y="1047753"/>
            <a:ext cx="938212" cy="9143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94" y="190501"/>
            <a:ext cx="1143000" cy="8572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76601" y="1295405"/>
            <a:ext cx="106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3994" y="2238020"/>
            <a:ext cx="1040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1133" y="3304169"/>
            <a:ext cx="1018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99135" y="4584416"/>
            <a:ext cx="88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3" y="5410204"/>
            <a:ext cx="914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 rot="21349255">
            <a:off x="470266" y="251152"/>
            <a:ext cx="2218997" cy="208768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 দেখে অবস্থান বলি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1" y="381003"/>
            <a:ext cx="213360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 করি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63C1E33D-21F4-4956-999E-98835CFCE8B2}"/>
              </a:ext>
            </a:extLst>
          </p:cNvPr>
          <p:cNvSpPr/>
          <p:nvPr/>
        </p:nvSpPr>
        <p:spPr>
          <a:xfrm>
            <a:off x="0" y="4"/>
            <a:ext cx="10058400" cy="6857996"/>
          </a:xfrm>
          <a:prstGeom prst="frame">
            <a:avLst>
              <a:gd name="adj1" fmla="val 2601"/>
            </a:avLst>
          </a:prstGeom>
          <a:solidFill>
            <a:schemeClr val="accent3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7" grpId="0"/>
      <p:bldP spid="18" grpId="0"/>
      <p:bldP spid="19" grpId="0"/>
      <p:bldP spid="20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69338"/>
            <a:ext cx="9753600" cy="205740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81545" y="803149"/>
            <a:ext cx="7467600" cy="2170643"/>
            <a:chOff x="1577686" y="3638324"/>
            <a:chExt cx="6819904" cy="21706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86" y="3709138"/>
              <a:ext cx="5219700" cy="209982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65"/>
            <a:stretch/>
          </p:blipFill>
          <p:spPr>
            <a:xfrm>
              <a:off x="6783318" y="3638324"/>
              <a:ext cx="1614272" cy="217063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33404" y="3429000"/>
            <a:ext cx="838199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8555" y="218374"/>
            <a:ext cx="800099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42025" y="3132331"/>
            <a:ext cx="486381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 থেকে চারজনকে গোল করি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4" y="92659"/>
            <a:ext cx="428194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 থেকে চতুর্থজনকে গোল করি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nut 7"/>
          <p:cNvSpPr/>
          <p:nvPr/>
        </p:nvSpPr>
        <p:spPr>
          <a:xfrm>
            <a:off x="304800" y="4079542"/>
            <a:ext cx="7315200" cy="2647198"/>
          </a:xfrm>
          <a:prstGeom prst="donut">
            <a:avLst>
              <a:gd name="adj" fmla="val 7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2362200" y="945616"/>
            <a:ext cx="1466851" cy="1974720"/>
          </a:xfrm>
          <a:prstGeom prst="donut">
            <a:avLst>
              <a:gd name="adj" fmla="val 216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8750" y="187187"/>
            <a:ext cx="193355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একা করি</a:t>
            </a:r>
            <a:endParaRPr lang="en-US" sz="2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146C8DAF-3741-4F14-9387-BD6CB09B7E1D}"/>
              </a:ext>
            </a:extLst>
          </p:cNvPr>
          <p:cNvSpPr/>
          <p:nvPr/>
        </p:nvSpPr>
        <p:spPr>
          <a:xfrm>
            <a:off x="0" y="-35057"/>
            <a:ext cx="10058400" cy="6857996"/>
          </a:xfrm>
          <a:prstGeom prst="frame">
            <a:avLst>
              <a:gd name="adj1" fmla="val 2601"/>
            </a:avLst>
          </a:prstGeom>
          <a:solidFill>
            <a:srgbClr val="92D05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8" grpId="0"/>
      <p:bldP spid="30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2" y="457203"/>
            <a:ext cx="388620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 টেনে মিল করি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72500" y="5066902"/>
            <a:ext cx="1333500" cy="16002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149186" y="1487345"/>
            <a:ext cx="533400" cy="533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28404" y="2308024"/>
            <a:ext cx="533400" cy="533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28404" y="3159499"/>
            <a:ext cx="533400" cy="533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28404" y="3911890"/>
            <a:ext cx="533400" cy="533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28404" y="4899025"/>
            <a:ext cx="533400" cy="5334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96993" y="1244031"/>
            <a:ext cx="106506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87045" y="2020748"/>
            <a:ext cx="106506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en-US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7245929" y="3700489"/>
            <a:ext cx="90401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87045" y="4606640"/>
            <a:ext cx="106506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77520" y="2841428"/>
            <a:ext cx="106506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32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>
            <a:endCxn id="17" idx="1"/>
          </p:cNvCxnSpPr>
          <p:nvPr/>
        </p:nvCxnSpPr>
        <p:spPr>
          <a:xfrm>
            <a:off x="2686050" y="1729719"/>
            <a:ext cx="4491471" cy="1404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748398" y="1688380"/>
            <a:ext cx="4454236" cy="940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748400" y="2574728"/>
            <a:ext cx="4429123" cy="8514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661805" y="4178591"/>
            <a:ext cx="4584124" cy="800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663536" y="4055918"/>
            <a:ext cx="4530437" cy="1201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792176" y="272539"/>
            <a:ext cx="1755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77A85778-05CE-4741-84C8-DF8E9411196E}"/>
              </a:ext>
            </a:extLst>
          </p:cNvPr>
          <p:cNvSpPr/>
          <p:nvPr/>
        </p:nvSpPr>
        <p:spPr>
          <a:xfrm>
            <a:off x="0" y="4"/>
            <a:ext cx="10058400" cy="6857996"/>
          </a:xfrm>
          <a:prstGeom prst="frame">
            <a:avLst>
              <a:gd name="adj1" fmla="val 260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8237" y="838200"/>
            <a:ext cx="7660253" cy="19050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123946"/>
            <a:ext cx="1200150" cy="1200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57" y="1219201"/>
            <a:ext cx="1003449" cy="975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81" y="1083256"/>
            <a:ext cx="1006023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58" y="1095375"/>
            <a:ext cx="1204684" cy="1222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66" y="962021"/>
            <a:ext cx="1205181" cy="1524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2" y="2971805"/>
            <a:ext cx="646974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 দিক থেকে প্রতিটি ফলের অবস্থান বল ও লিখ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4267205"/>
            <a:ext cx="699588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 দিক থেকে প্রতিটি ফলের অবস্থান বল ও লিখ</a:t>
            </a:r>
            <a:endParaRPr lang="en-US" sz="3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1" y="152403"/>
            <a:ext cx="19812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5478D7C6-18F5-4E12-AD51-8A1D2CCA616F}"/>
              </a:ext>
            </a:extLst>
          </p:cNvPr>
          <p:cNvSpPr/>
          <p:nvPr/>
        </p:nvSpPr>
        <p:spPr>
          <a:xfrm>
            <a:off x="0" y="4"/>
            <a:ext cx="10058400" cy="6857996"/>
          </a:xfrm>
          <a:prstGeom prst="frame">
            <a:avLst>
              <a:gd name="adj1" fmla="val 260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" y="5334000"/>
            <a:ext cx="9753600" cy="1364672"/>
            <a:chOff x="0" y="5486400"/>
            <a:chExt cx="9144000" cy="13646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400"/>
              <a:ext cx="4572000" cy="136467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5486400"/>
              <a:ext cx="4572000" cy="13646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B2A40D9-B6C6-44D8-847F-731782949ECD}"/>
              </a:ext>
            </a:extLst>
          </p:cNvPr>
          <p:cNvSpPr txBox="1"/>
          <p:nvPr/>
        </p:nvSpPr>
        <p:spPr>
          <a:xfrm>
            <a:off x="2743201" y="1600208"/>
            <a:ext cx="4114800" cy="10157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600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00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600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6A4773F7-F4B5-4C3D-8385-5A5EA8FA1FF3}"/>
              </a:ext>
            </a:extLst>
          </p:cNvPr>
          <p:cNvSpPr/>
          <p:nvPr/>
        </p:nvSpPr>
        <p:spPr>
          <a:xfrm>
            <a:off x="0" y="4"/>
            <a:ext cx="10058400" cy="6857996"/>
          </a:xfrm>
          <a:prstGeom prst="frame">
            <a:avLst>
              <a:gd name="adj1" fmla="val 2601"/>
            </a:avLst>
          </a:prstGeom>
          <a:solidFill>
            <a:schemeClr val="bg1">
              <a:lumMod val="6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8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62728" y="2286000"/>
            <a:ext cx="4075417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১মশ্রেণি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গণিত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পাঠঃ </a:t>
            </a:r>
            <a:r>
              <a:rPr lang="bn-BD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প্রথম......পঞ্চম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৪০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০৯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/০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671930"/>
            <a:ext cx="5029200" cy="1066801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666489"/>
            <a:ext cx="5029200" cy="10871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74" y="228600"/>
            <a:ext cx="609599" cy="5437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DPE\Desktop\contain\picture\ma 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46" y="247974"/>
            <a:ext cx="1575349" cy="20380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81000" y="2327972"/>
            <a:ext cx="3733803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প্রমথেশ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দত্ত</a:t>
            </a:r>
            <a:endParaRPr lang="bn-BD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32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নশিওরপুর</a:t>
            </a:r>
            <a:r>
              <a:rPr lang="bn-BD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বালাগঞ্জ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সিলেট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০১৭১৯-৮৪০৬৪৫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51" y="365378"/>
            <a:ext cx="1536497" cy="192062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163D2F77-2DD4-4181-B2E9-C95C80DE8292}"/>
              </a:ext>
            </a:extLst>
          </p:cNvPr>
          <p:cNvSpPr/>
          <p:nvPr/>
        </p:nvSpPr>
        <p:spPr>
          <a:xfrm>
            <a:off x="0" y="4"/>
            <a:ext cx="10058400" cy="6857996"/>
          </a:xfrm>
          <a:prstGeom prst="frame">
            <a:avLst>
              <a:gd name="adj1" fmla="val 2601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7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474"/>
            <a:ext cx="4876800" cy="1066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784474"/>
            <a:ext cx="5181600" cy="1066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399" y="533405"/>
            <a:ext cx="6553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……………………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4" y="2057403"/>
            <a:ext cx="7772396" cy="34163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প্রথম থেকে পঞ্চম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bn-BD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ক্রমবাচক সংখ্যা বলতে পারবে</a:t>
            </a:r>
            <a:r>
              <a:rPr lang="bn-IN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প্রথম থেকে পঞ্চম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bn-BD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ক্রমবাচক সংখ্যা পড়তে পারবে</a:t>
            </a:r>
          </a:p>
          <a:p>
            <a:r>
              <a:rPr lang="bn-BD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প্রথম থেকে পঞ্চম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bn-BD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ক্রমবাচক সংখ্যা লিখতে পারবে।</a:t>
            </a:r>
            <a:r>
              <a:rPr lang="bn-IN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21085D3D-4244-40C6-BE1F-C4A41C863BF8}"/>
              </a:ext>
            </a:extLst>
          </p:cNvPr>
          <p:cNvSpPr/>
          <p:nvPr/>
        </p:nvSpPr>
        <p:spPr>
          <a:xfrm>
            <a:off x="0" y="4"/>
            <a:ext cx="10058400" cy="6857996"/>
          </a:xfrm>
          <a:prstGeom prst="frame">
            <a:avLst>
              <a:gd name="adj1" fmla="val 260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700" y="961033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জন শিক্ষার্থীকে </a:t>
            </a:r>
            <a:r>
              <a:rPr lang="en-US" sz="32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ডে</a:t>
            </a:r>
            <a:r>
              <a:rPr lang="bn-BD" sz="32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 সামনে এনে প্রথমে ক্রমবাচক সংখ্যার  ধারণা দেব</a:t>
            </a:r>
            <a:endParaRPr lang="en-US" sz="32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1" y="2666999"/>
            <a:ext cx="563879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বিদ্যালয়ের শ্রেণির নাম গুলো বলে ক্রমবাচক সংখ্যার ধারণা দেব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/>
          <a:stretch/>
        </p:blipFill>
        <p:spPr>
          <a:xfrm>
            <a:off x="0" y="4191001"/>
            <a:ext cx="10058400" cy="266700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5713B470-6898-4686-AD58-8EB39A610BDE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601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76" b="14838"/>
          <a:stretch/>
        </p:blipFill>
        <p:spPr>
          <a:xfrm>
            <a:off x="152399" y="1371600"/>
            <a:ext cx="9753601" cy="43607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994075" y="1659085"/>
            <a:ext cx="914398" cy="7793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83331" y="1572489"/>
            <a:ext cx="914398" cy="740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5202" y="1620984"/>
            <a:ext cx="914398" cy="8174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3" y="2234908"/>
            <a:ext cx="914398" cy="8555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28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53203" y="1905001"/>
            <a:ext cx="914398" cy="815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287496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ছবিতে কি দেখতে পাচ্ছ?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5FD7B5C8-C4CB-4A4F-94F4-5AE6E74857FE}"/>
              </a:ext>
            </a:extLst>
          </p:cNvPr>
          <p:cNvSpPr/>
          <p:nvPr/>
        </p:nvSpPr>
        <p:spPr>
          <a:xfrm>
            <a:off x="0" y="4"/>
            <a:ext cx="10058400" cy="6857996"/>
          </a:xfrm>
          <a:prstGeom prst="frame">
            <a:avLst>
              <a:gd name="adj1" fmla="val 2601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2" y="2357561"/>
            <a:ext cx="1816904" cy="18731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68" y="2371538"/>
            <a:ext cx="1982237" cy="1911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360802"/>
            <a:ext cx="2011790" cy="1910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357561"/>
            <a:ext cx="1918329" cy="1910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29" y="2359186"/>
            <a:ext cx="2093069" cy="18763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39297" y="149034"/>
            <a:ext cx="3962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5693" y="304803"/>
            <a:ext cx="2618509" cy="10468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 দিক থেকে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nut 1"/>
          <p:cNvSpPr/>
          <p:nvPr/>
        </p:nvSpPr>
        <p:spPr>
          <a:xfrm>
            <a:off x="7838582" y="2256010"/>
            <a:ext cx="1987363" cy="1947658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5876844" y="2314891"/>
            <a:ext cx="1987363" cy="1820334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214532" y="2371538"/>
            <a:ext cx="1728184" cy="1818750"/>
          </a:xfrm>
          <a:prstGeom prst="donut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1936745" y="2334064"/>
            <a:ext cx="1701228" cy="1869919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3678203" y="2362200"/>
            <a:ext cx="2207612" cy="1975932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017" y="3740823"/>
            <a:ext cx="95249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8084" y="3753357"/>
            <a:ext cx="83819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49723" y="3897900"/>
            <a:ext cx="91439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24398" y="3784213"/>
            <a:ext cx="96693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59837" y="3984343"/>
            <a:ext cx="92204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D3F35D43-DE7E-434B-9320-A17301CA41F4}"/>
              </a:ext>
            </a:extLst>
          </p:cNvPr>
          <p:cNvSpPr/>
          <p:nvPr/>
        </p:nvSpPr>
        <p:spPr>
          <a:xfrm>
            <a:off x="0" y="4"/>
            <a:ext cx="10058400" cy="6857996"/>
          </a:xfrm>
          <a:prstGeom prst="frame">
            <a:avLst>
              <a:gd name="adj1" fmla="val 260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220E146-571F-4560-9564-C68C379571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4" y="5504510"/>
            <a:ext cx="9649264" cy="118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12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77" y="2357653"/>
            <a:ext cx="1077328" cy="1190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231795"/>
            <a:ext cx="1295400" cy="12109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4" y="2357654"/>
            <a:ext cx="1181852" cy="1080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6" y="2479042"/>
            <a:ext cx="1468583" cy="1326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3" y="2475644"/>
            <a:ext cx="1401043" cy="105682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239001" y="133610"/>
            <a:ext cx="2360468" cy="11466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 দিক থেকে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9018" y="1644009"/>
            <a:ext cx="961159" cy="6171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5" y="1644009"/>
            <a:ext cx="961159" cy="6171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91005" y="1644009"/>
            <a:ext cx="961159" cy="6171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20252" y="1753436"/>
            <a:ext cx="961159" cy="6171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001003" y="1858476"/>
            <a:ext cx="961159" cy="6171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58278"/>
            <a:ext cx="9753600" cy="13268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6286" y="133608"/>
            <a:ext cx="2965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99E286FF-2602-4BB0-9175-600BFE70F6C3}"/>
              </a:ext>
            </a:extLst>
          </p:cNvPr>
          <p:cNvSpPr/>
          <p:nvPr/>
        </p:nvSpPr>
        <p:spPr>
          <a:xfrm>
            <a:off x="0" y="4"/>
            <a:ext cx="10058400" cy="6857996"/>
          </a:xfrm>
          <a:prstGeom prst="frame">
            <a:avLst>
              <a:gd name="adj1" fmla="val 260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68815" y="148936"/>
            <a:ext cx="9762976" cy="6563591"/>
            <a:chOff x="-6927" y="6926"/>
            <a:chExt cx="9150926" cy="6858000"/>
          </a:xfrm>
        </p:grpSpPr>
        <p:sp>
          <p:nvSpPr>
            <p:cNvPr id="7" name="Rectangle 6"/>
            <p:cNvSpPr/>
            <p:nvPr/>
          </p:nvSpPr>
          <p:spPr>
            <a:xfrm>
              <a:off x="-6927" y="5333999"/>
              <a:ext cx="2362200" cy="15309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4499262"/>
              <a:ext cx="2362200" cy="235873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33255" y="3505199"/>
              <a:ext cx="2362200" cy="335279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05300" y="2514599"/>
              <a:ext cx="2362200" cy="434339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80808" y="1524000"/>
              <a:ext cx="3363191" cy="533399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38999" y="6926"/>
              <a:ext cx="1904999" cy="685107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5804" y="4686304"/>
            <a:ext cx="761999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9803" y="3733805"/>
            <a:ext cx="68579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7607" y="2819406"/>
            <a:ext cx="813953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৩য়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1602" y="1752604"/>
            <a:ext cx="83819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৪র্থ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3" y="813381"/>
            <a:ext cx="60959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৫ম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3176" y="5514692"/>
            <a:ext cx="8381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8913" y="4800603"/>
            <a:ext cx="1000989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9281" y="3918471"/>
            <a:ext cx="99059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3395" y="2991887"/>
            <a:ext cx="980207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7007" y="1937269"/>
            <a:ext cx="99059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9" b="996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3" y="3886714"/>
            <a:ext cx="4392108" cy="29712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0" y="148936"/>
            <a:ext cx="2066923" cy="2209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5602" y="228605"/>
            <a:ext cx="35814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9FFFEDC5-FD48-4462-BB74-3A10332B5AB3}"/>
              </a:ext>
            </a:extLst>
          </p:cNvPr>
          <p:cNvSpPr/>
          <p:nvPr/>
        </p:nvSpPr>
        <p:spPr>
          <a:xfrm>
            <a:off x="0" y="4"/>
            <a:ext cx="10058400" cy="6857996"/>
          </a:xfrm>
          <a:prstGeom prst="frame">
            <a:avLst>
              <a:gd name="adj1" fmla="val 260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218"/>
            <a:ext cx="9753600" cy="67087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16040" y="176183"/>
            <a:ext cx="287699" cy="20691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78508" y="189712"/>
            <a:ext cx="2705099" cy="8589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44" y="2533653"/>
            <a:ext cx="1188894" cy="1273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9" y="1428751"/>
            <a:ext cx="1228725" cy="11049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050" y="1562981"/>
            <a:ext cx="1142148" cy="13144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37" y="2290422"/>
            <a:ext cx="990598" cy="1295400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4150295" y="4251743"/>
            <a:ext cx="646845" cy="2606258"/>
          </a:xfrm>
          <a:custGeom>
            <a:avLst/>
            <a:gdLst>
              <a:gd name="connsiteX0" fmla="*/ 290945 w 646846"/>
              <a:gd name="connsiteY0" fmla="*/ 2291959 h 2606258"/>
              <a:gd name="connsiteX1" fmla="*/ 290945 w 646846"/>
              <a:gd name="connsiteY1" fmla="*/ 2291959 h 2606258"/>
              <a:gd name="connsiteX2" fmla="*/ 277091 w 646846"/>
              <a:gd name="connsiteY2" fmla="*/ 2125705 h 2606258"/>
              <a:gd name="connsiteX3" fmla="*/ 249381 w 646846"/>
              <a:gd name="connsiteY3" fmla="*/ 2084141 h 2606258"/>
              <a:gd name="connsiteX4" fmla="*/ 207818 w 646846"/>
              <a:gd name="connsiteY4" fmla="*/ 2001014 h 2606258"/>
              <a:gd name="connsiteX5" fmla="*/ 166254 w 646846"/>
              <a:gd name="connsiteY5" fmla="*/ 1959450 h 2606258"/>
              <a:gd name="connsiteX6" fmla="*/ 96981 w 646846"/>
              <a:gd name="connsiteY6" fmla="*/ 1890177 h 2606258"/>
              <a:gd name="connsiteX7" fmla="*/ 0 w 646846"/>
              <a:gd name="connsiteY7" fmla="*/ 1751632 h 2606258"/>
              <a:gd name="connsiteX8" fmla="*/ 13854 w 646846"/>
              <a:gd name="connsiteY8" fmla="*/ 1668505 h 2606258"/>
              <a:gd name="connsiteX9" fmla="*/ 55418 w 646846"/>
              <a:gd name="connsiteY9" fmla="*/ 1654650 h 2606258"/>
              <a:gd name="connsiteX10" fmla="*/ 96981 w 646846"/>
              <a:gd name="connsiteY10" fmla="*/ 1626941 h 2606258"/>
              <a:gd name="connsiteX11" fmla="*/ 180109 w 646846"/>
              <a:gd name="connsiteY11" fmla="*/ 1599232 h 2606258"/>
              <a:gd name="connsiteX12" fmla="*/ 193963 w 646846"/>
              <a:gd name="connsiteY12" fmla="*/ 1543814 h 2606258"/>
              <a:gd name="connsiteX13" fmla="*/ 166254 w 646846"/>
              <a:gd name="connsiteY13" fmla="*/ 1377559 h 2606258"/>
              <a:gd name="connsiteX14" fmla="*/ 138545 w 646846"/>
              <a:gd name="connsiteY14" fmla="*/ 1335996 h 2606258"/>
              <a:gd name="connsiteX15" fmla="*/ 96981 w 646846"/>
              <a:gd name="connsiteY15" fmla="*/ 1294432 h 2606258"/>
              <a:gd name="connsiteX16" fmla="*/ 27709 w 646846"/>
              <a:gd name="connsiteY16" fmla="*/ 1280577 h 2606258"/>
              <a:gd name="connsiteX17" fmla="*/ 13854 w 646846"/>
              <a:gd name="connsiteY17" fmla="*/ 1239014 h 2606258"/>
              <a:gd name="connsiteX18" fmla="*/ 27709 w 646846"/>
              <a:gd name="connsiteY18" fmla="*/ 1142032 h 2606258"/>
              <a:gd name="connsiteX19" fmla="*/ 124691 w 646846"/>
              <a:gd name="connsiteY19" fmla="*/ 1100468 h 2606258"/>
              <a:gd name="connsiteX20" fmla="*/ 166254 w 646846"/>
              <a:gd name="connsiteY20" fmla="*/ 1072759 h 2606258"/>
              <a:gd name="connsiteX21" fmla="*/ 221672 w 646846"/>
              <a:gd name="connsiteY21" fmla="*/ 1045050 h 2606258"/>
              <a:gd name="connsiteX22" fmla="*/ 249381 w 646846"/>
              <a:gd name="connsiteY22" fmla="*/ 1003487 h 2606258"/>
              <a:gd name="connsiteX23" fmla="*/ 235527 w 646846"/>
              <a:gd name="connsiteY23" fmla="*/ 795668 h 2606258"/>
              <a:gd name="connsiteX24" fmla="*/ 180109 w 646846"/>
              <a:gd name="connsiteY24" fmla="*/ 670977 h 2606258"/>
              <a:gd name="connsiteX25" fmla="*/ 138545 w 646846"/>
              <a:gd name="connsiteY25" fmla="*/ 546287 h 2606258"/>
              <a:gd name="connsiteX26" fmla="*/ 124691 w 646846"/>
              <a:gd name="connsiteY26" fmla="*/ 504723 h 2606258"/>
              <a:gd name="connsiteX27" fmla="*/ 180109 w 646846"/>
              <a:gd name="connsiteY27" fmla="*/ 407741 h 2606258"/>
              <a:gd name="connsiteX28" fmla="*/ 235527 w 646846"/>
              <a:gd name="connsiteY28" fmla="*/ 324614 h 2606258"/>
              <a:gd name="connsiteX29" fmla="*/ 249381 w 646846"/>
              <a:gd name="connsiteY29" fmla="*/ 213777 h 2606258"/>
              <a:gd name="connsiteX30" fmla="*/ 263236 w 646846"/>
              <a:gd name="connsiteY30" fmla="*/ 5959 h 2606258"/>
              <a:gd name="connsiteX31" fmla="*/ 318654 w 646846"/>
              <a:gd name="connsiteY31" fmla="*/ 89087 h 2606258"/>
              <a:gd name="connsiteX32" fmla="*/ 360218 w 646846"/>
              <a:gd name="connsiteY32" fmla="*/ 144505 h 2606258"/>
              <a:gd name="connsiteX33" fmla="*/ 374072 w 646846"/>
              <a:gd name="connsiteY33" fmla="*/ 186068 h 2606258"/>
              <a:gd name="connsiteX34" fmla="*/ 401781 w 646846"/>
              <a:gd name="connsiteY34" fmla="*/ 227632 h 2606258"/>
              <a:gd name="connsiteX35" fmla="*/ 429491 w 646846"/>
              <a:gd name="connsiteY35" fmla="*/ 310759 h 2606258"/>
              <a:gd name="connsiteX36" fmla="*/ 443345 w 646846"/>
              <a:gd name="connsiteY36" fmla="*/ 352323 h 2606258"/>
              <a:gd name="connsiteX37" fmla="*/ 443345 w 646846"/>
              <a:gd name="connsiteY37" fmla="*/ 615559 h 2606258"/>
              <a:gd name="connsiteX38" fmla="*/ 471054 w 646846"/>
              <a:gd name="connsiteY38" fmla="*/ 657123 h 2606258"/>
              <a:gd name="connsiteX39" fmla="*/ 609600 w 646846"/>
              <a:gd name="connsiteY39" fmla="*/ 698687 h 2606258"/>
              <a:gd name="connsiteX40" fmla="*/ 623454 w 646846"/>
              <a:gd name="connsiteY40" fmla="*/ 754105 h 2606258"/>
              <a:gd name="connsiteX41" fmla="*/ 595745 w 646846"/>
              <a:gd name="connsiteY41" fmla="*/ 920359 h 2606258"/>
              <a:gd name="connsiteX42" fmla="*/ 540327 w 646846"/>
              <a:gd name="connsiteY42" fmla="*/ 1003487 h 2606258"/>
              <a:gd name="connsiteX43" fmla="*/ 512618 w 646846"/>
              <a:gd name="connsiteY43" fmla="*/ 1045050 h 2606258"/>
              <a:gd name="connsiteX44" fmla="*/ 484909 w 646846"/>
              <a:gd name="connsiteY44" fmla="*/ 1128177 h 2606258"/>
              <a:gd name="connsiteX45" fmla="*/ 498763 w 646846"/>
              <a:gd name="connsiteY45" fmla="*/ 1225159 h 2606258"/>
              <a:gd name="connsiteX46" fmla="*/ 540327 w 646846"/>
              <a:gd name="connsiteY46" fmla="*/ 1266723 h 2606258"/>
              <a:gd name="connsiteX47" fmla="*/ 623454 w 646846"/>
              <a:gd name="connsiteY47" fmla="*/ 1308287 h 2606258"/>
              <a:gd name="connsiteX48" fmla="*/ 623454 w 646846"/>
              <a:gd name="connsiteY48" fmla="*/ 1557668 h 2606258"/>
              <a:gd name="connsiteX49" fmla="*/ 595745 w 646846"/>
              <a:gd name="connsiteY49" fmla="*/ 1599232 h 2606258"/>
              <a:gd name="connsiteX50" fmla="*/ 554181 w 646846"/>
              <a:gd name="connsiteY50" fmla="*/ 1613087 h 2606258"/>
              <a:gd name="connsiteX51" fmla="*/ 540327 w 646846"/>
              <a:gd name="connsiteY51" fmla="*/ 1654650 h 2606258"/>
              <a:gd name="connsiteX52" fmla="*/ 512618 w 646846"/>
              <a:gd name="connsiteY52" fmla="*/ 1765487 h 2606258"/>
              <a:gd name="connsiteX53" fmla="*/ 526472 w 646846"/>
              <a:gd name="connsiteY53" fmla="*/ 1807050 h 2606258"/>
              <a:gd name="connsiteX54" fmla="*/ 581891 w 646846"/>
              <a:gd name="connsiteY54" fmla="*/ 1876323 h 2606258"/>
              <a:gd name="connsiteX55" fmla="*/ 609600 w 646846"/>
              <a:gd name="connsiteY55" fmla="*/ 1959450 h 2606258"/>
              <a:gd name="connsiteX56" fmla="*/ 623454 w 646846"/>
              <a:gd name="connsiteY56" fmla="*/ 2001014 h 2606258"/>
              <a:gd name="connsiteX57" fmla="*/ 595745 w 646846"/>
              <a:gd name="connsiteY57" fmla="*/ 2111850 h 2606258"/>
              <a:gd name="connsiteX58" fmla="*/ 512618 w 646846"/>
              <a:gd name="connsiteY58" fmla="*/ 2222687 h 2606258"/>
              <a:gd name="connsiteX59" fmla="*/ 498763 w 646846"/>
              <a:gd name="connsiteY59" fmla="*/ 2264250 h 2606258"/>
              <a:gd name="connsiteX60" fmla="*/ 471054 w 646846"/>
              <a:gd name="connsiteY60" fmla="*/ 2305814 h 2606258"/>
              <a:gd name="connsiteX61" fmla="*/ 443345 w 646846"/>
              <a:gd name="connsiteY61" fmla="*/ 2388941 h 2606258"/>
              <a:gd name="connsiteX62" fmla="*/ 429491 w 646846"/>
              <a:gd name="connsiteY62" fmla="*/ 2430505 h 2606258"/>
              <a:gd name="connsiteX63" fmla="*/ 401781 w 646846"/>
              <a:gd name="connsiteY63" fmla="*/ 2541341 h 2606258"/>
              <a:gd name="connsiteX64" fmla="*/ 374072 w 646846"/>
              <a:gd name="connsiteY64" fmla="*/ 2499777 h 2606258"/>
              <a:gd name="connsiteX65" fmla="*/ 318654 w 646846"/>
              <a:gd name="connsiteY65" fmla="*/ 2375087 h 2606258"/>
              <a:gd name="connsiteX66" fmla="*/ 290945 w 646846"/>
              <a:gd name="connsiteY66" fmla="*/ 2291959 h 260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46846" h="2606258">
                <a:moveTo>
                  <a:pt x="290945" y="2291959"/>
                </a:moveTo>
                <a:lnTo>
                  <a:pt x="290945" y="2291959"/>
                </a:lnTo>
                <a:cubicBezTo>
                  <a:pt x="286327" y="2236541"/>
                  <a:pt x="287997" y="2180235"/>
                  <a:pt x="277091" y="2125705"/>
                </a:cubicBezTo>
                <a:cubicBezTo>
                  <a:pt x="273825" y="2109377"/>
                  <a:pt x="256828" y="2099034"/>
                  <a:pt x="249381" y="2084141"/>
                </a:cubicBezTo>
                <a:cubicBezTo>
                  <a:pt x="218137" y="2021653"/>
                  <a:pt x="257452" y="2060574"/>
                  <a:pt x="207818" y="2001014"/>
                </a:cubicBezTo>
                <a:cubicBezTo>
                  <a:pt x="195275" y="1985962"/>
                  <a:pt x="177642" y="1975394"/>
                  <a:pt x="166254" y="1959450"/>
                </a:cubicBezTo>
                <a:cubicBezTo>
                  <a:pt x="112753" y="1884549"/>
                  <a:pt x="171758" y="1915103"/>
                  <a:pt x="96981" y="1890177"/>
                </a:cubicBezTo>
                <a:cubicBezTo>
                  <a:pt x="390" y="1793586"/>
                  <a:pt x="23358" y="1845067"/>
                  <a:pt x="0" y="1751632"/>
                </a:cubicBezTo>
                <a:cubicBezTo>
                  <a:pt x="4618" y="1723923"/>
                  <a:pt x="-83" y="1692895"/>
                  <a:pt x="13854" y="1668505"/>
                </a:cubicBezTo>
                <a:cubicBezTo>
                  <a:pt x="21100" y="1655825"/>
                  <a:pt x="42356" y="1661181"/>
                  <a:pt x="55418" y="1654650"/>
                </a:cubicBezTo>
                <a:cubicBezTo>
                  <a:pt x="70311" y="1647203"/>
                  <a:pt x="81765" y="1633704"/>
                  <a:pt x="96981" y="1626941"/>
                </a:cubicBezTo>
                <a:cubicBezTo>
                  <a:pt x="123672" y="1615078"/>
                  <a:pt x="180109" y="1599232"/>
                  <a:pt x="180109" y="1599232"/>
                </a:cubicBezTo>
                <a:cubicBezTo>
                  <a:pt x="184727" y="1580759"/>
                  <a:pt x="193963" y="1562855"/>
                  <a:pt x="193963" y="1543814"/>
                </a:cubicBezTo>
                <a:cubicBezTo>
                  <a:pt x="193963" y="1513081"/>
                  <a:pt x="187932" y="1420915"/>
                  <a:pt x="166254" y="1377559"/>
                </a:cubicBezTo>
                <a:cubicBezTo>
                  <a:pt x="158807" y="1362666"/>
                  <a:pt x="149205" y="1348788"/>
                  <a:pt x="138545" y="1335996"/>
                </a:cubicBezTo>
                <a:cubicBezTo>
                  <a:pt x="126002" y="1320944"/>
                  <a:pt x="114506" y="1303195"/>
                  <a:pt x="96981" y="1294432"/>
                </a:cubicBezTo>
                <a:cubicBezTo>
                  <a:pt x="75919" y="1283901"/>
                  <a:pt x="50800" y="1285195"/>
                  <a:pt x="27709" y="1280577"/>
                </a:cubicBezTo>
                <a:cubicBezTo>
                  <a:pt x="23091" y="1266723"/>
                  <a:pt x="13854" y="1253618"/>
                  <a:pt x="13854" y="1239014"/>
                </a:cubicBezTo>
                <a:cubicBezTo>
                  <a:pt x="13854" y="1206358"/>
                  <a:pt x="14446" y="1171873"/>
                  <a:pt x="27709" y="1142032"/>
                </a:cubicBezTo>
                <a:cubicBezTo>
                  <a:pt x="39669" y="1115122"/>
                  <a:pt x="105090" y="1105368"/>
                  <a:pt x="124691" y="1100468"/>
                </a:cubicBezTo>
                <a:cubicBezTo>
                  <a:pt x="138545" y="1091232"/>
                  <a:pt x="151797" y="1081020"/>
                  <a:pt x="166254" y="1072759"/>
                </a:cubicBezTo>
                <a:cubicBezTo>
                  <a:pt x="184186" y="1062512"/>
                  <a:pt x="205806" y="1058272"/>
                  <a:pt x="221672" y="1045050"/>
                </a:cubicBezTo>
                <a:cubicBezTo>
                  <a:pt x="234464" y="1034390"/>
                  <a:pt x="240145" y="1017341"/>
                  <a:pt x="249381" y="1003487"/>
                </a:cubicBezTo>
                <a:cubicBezTo>
                  <a:pt x="244763" y="934214"/>
                  <a:pt x="245345" y="864397"/>
                  <a:pt x="235527" y="795668"/>
                </a:cubicBezTo>
                <a:cubicBezTo>
                  <a:pt x="216157" y="660077"/>
                  <a:pt x="216263" y="757747"/>
                  <a:pt x="180109" y="670977"/>
                </a:cubicBezTo>
                <a:cubicBezTo>
                  <a:pt x="163258" y="630536"/>
                  <a:pt x="152399" y="587850"/>
                  <a:pt x="138545" y="546287"/>
                </a:cubicBezTo>
                <a:lnTo>
                  <a:pt x="124691" y="504723"/>
                </a:lnTo>
                <a:cubicBezTo>
                  <a:pt x="148926" y="407780"/>
                  <a:pt x="119289" y="485938"/>
                  <a:pt x="180109" y="407741"/>
                </a:cubicBezTo>
                <a:cubicBezTo>
                  <a:pt x="200555" y="381454"/>
                  <a:pt x="235527" y="324614"/>
                  <a:pt x="235527" y="324614"/>
                </a:cubicBezTo>
                <a:cubicBezTo>
                  <a:pt x="240145" y="287668"/>
                  <a:pt x="246156" y="250870"/>
                  <a:pt x="249381" y="213777"/>
                </a:cubicBezTo>
                <a:cubicBezTo>
                  <a:pt x="255395" y="144612"/>
                  <a:pt x="229519" y="66648"/>
                  <a:pt x="263236" y="5959"/>
                </a:cubicBezTo>
                <a:cubicBezTo>
                  <a:pt x="279409" y="-23152"/>
                  <a:pt x="298672" y="62445"/>
                  <a:pt x="318654" y="89087"/>
                </a:cubicBezTo>
                <a:lnTo>
                  <a:pt x="360218" y="144505"/>
                </a:lnTo>
                <a:cubicBezTo>
                  <a:pt x="364836" y="158359"/>
                  <a:pt x="367541" y="173006"/>
                  <a:pt x="374072" y="186068"/>
                </a:cubicBezTo>
                <a:cubicBezTo>
                  <a:pt x="381519" y="200961"/>
                  <a:pt x="395018" y="212416"/>
                  <a:pt x="401781" y="227632"/>
                </a:cubicBezTo>
                <a:cubicBezTo>
                  <a:pt x="413644" y="254323"/>
                  <a:pt x="420255" y="283050"/>
                  <a:pt x="429491" y="310759"/>
                </a:cubicBezTo>
                <a:lnTo>
                  <a:pt x="443345" y="352323"/>
                </a:lnTo>
                <a:cubicBezTo>
                  <a:pt x="432853" y="457249"/>
                  <a:pt x="417587" y="512527"/>
                  <a:pt x="443345" y="615559"/>
                </a:cubicBezTo>
                <a:cubicBezTo>
                  <a:pt x="447383" y="631713"/>
                  <a:pt x="456934" y="648298"/>
                  <a:pt x="471054" y="657123"/>
                </a:cubicBezTo>
                <a:cubicBezTo>
                  <a:pt x="493540" y="671177"/>
                  <a:pt x="577156" y="690576"/>
                  <a:pt x="609600" y="698687"/>
                </a:cubicBezTo>
                <a:cubicBezTo>
                  <a:pt x="614218" y="717160"/>
                  <a:pt x="623454" y="735064"/>
                  <a:pt x="623454" y="754105"/>
                </a:cubicBezTo>
                <a:cubicBezTo>
                  <a:pt x="623454" y="772426"/>
                  <a:pt x="617424" y="881337"/>
                  <a:pt x="595745" y="920359"/>
                </a:cubicBezTo>
                <a:cubicBezTo>
                  <a:pt x="579572" y="949470"/>
                  <a:pt x="558800" y="975778"/>
                  <a:pt x="540327" y="1003487"/>
                </a:cubicBezTo>
                <a:cubicBezTo>
                  <a:pt x="531091" y="1017341"/>
                  <a:pt x="517883" y="1029254"/>
                  <a:pt x="512618" y="1045050"/>
                </a:cubicBezTo>
                <a:lnTo>
                  <a:pt x="484909" y="1128177"/>
                </a:lnTo>
                <a:cubicBezTo>
                  <a:pt x="489527" y="1160504"/>
                  <a:pt x="486635" y="1194839"/>
                  <a:pt x="498763" y="1225159"/>
                </a:cubicBezTo>
                <a:cubicBezTo>
                  <a:pt x="506040" y="1243351"/>
                  <a:pt x="525275" y="1254180"/>
                  <a:pt x="540327" y="1266723"/>
                </a:cubicBezTo>
                <a:cubicBezTo>
                  <a:pt x="576136" y="1296564"/>
                  <a:pt x="581799" y="1294401"/>
                  <a:pt x="623454" y="1308287"/>
                </a:cubicBezTo>
                <a:cubicBezTo>
                  <a:pt x="656146" y="1406358"/>
                  <a:pt x="653106" y="1379754"/>
                  <a:pt x="623454" y="1557668"/>
                </a:cubicBezTo>
                <a:cubicBezTo>
                  <a:pt x="620717" y="1574093"/>
                  <a:pt x="608747" y="1588830"/>
                  <a:pt x="595745" y="1599232"/>
                </a:cubicBezTo>
                <a:cubicBezTo>
                  <a:pt x="584341" y="1608355"/>
                  <a:pt x="568036" y="1608469"/>
                  <a:pt x="554181" y="1613087"/>
                </a:cubicBezTo>
                <a:cubicBezTo>
                  <a:pt x="549563" y="1626941"/>
                  <a:pt x="544169" y="1640561"/>
                  <a:pt x="540327" y="1654650"/>
                </a:cubicBezTo>
                <a:cubicBezTo>
                  <a:pt x="530307" y="1691391"/>
                  <a:pt x="512618" y="1765487"/>
                  <a:pt x="512618" y="1765487"/>
                </a:cubicBezTo>
                <a:cubicBezTo>
                  <a:pt x="517236" y="1779341"/>
                  <a:pt x="519941" y="1793988"/>
                  <a:pt x="526472" y="1807050"/>
                </a:cubicBezTo>
                <a:cubicBezTo>
                  <a:pt x="543950" y="1842007"/>
                  <a:pt x="556116" y="1850549"/>
                  <a:pt x="581891" y="1876323"/>
                </a:cubicBezTo>
                <a:lnTo>
                  <a:pt x="609600" y="1959450"/>
                </a:lnTo>
                <a:lnTo>
                  <a:pt x="623454" y="2001014"/>
                </a:lnTo>
                <a:cubicBezTo>
                  <a:pt x="619615" y="2020212"/>
                  <a:pt x="609060" y="2087883"/>
                  <a:pt x="595745" y="2111850"/>
                </a:cubicBezTo>
                <a:cubicBezTo>
                  <a:pt x="556580" y="2182346"/>
                  <a:pt x="554657" y="2180646"/>
                  <a:pt x="512618" y="2222687"/>
                </a:cubicBezTo>
                <a:cubicBezTo>
                  <a:pt x="508000" y="2236541"/>
                  <a:pt x="505294" y="2251188"/>
                  <a:pt x="498763" y="2264250"/>
                </a:cubicBezTo>
                <a:cubicBezTo>
                  <a:pt x="491316" y="2279143"/>
                  <a:pt x="477817" y="2290598"/>
                  <a:pt x="471054" y="2305814"/>
                </a:cubicBezTo>
                <a:cubicBezTo>
                  <a:pt x="459192" y="2332504"/>
                  <a:pt x="452581" y="2361232"/>
                  <a:pt x="443345" y="2388941"/>
                </a:cubicBezTo>
                <a:lnTo>
                  <a:pt x="429491" y="2430505"/>
                </a:lnTo>
                <a:cubicBezTo>
                  <a:pt x="406258" y="2686065"/>
                  <a:pt x="434073" y="2605926"/>
                  <a:pt x="401781" y="2541341"/>
                </a:cubicBezTo>
                <a:cubicBezTo>
                  <a:pt x="394334" y="2526448"/>
                  <a:pt x="383308" y="2513632"/>
                  <a:pt x="374072" y="2499777"/>
                </a:cubicBezTo>
                <a:cubicBezTo>
                  <a:pt x="341098" y="2400854"/>
                  <a:pt x="362565" y="2440952"/>
                  <a:pt x="318654" y="2375087"/>
                </a:cubicBezTo>
                <a:lnTo>
                  <a:pt x="290945" y="2291959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858301" y="3222507"/>
            <a:ext cx="646845" cy="2140476"/>
          </a:xfrm>
          <a:custGeom>
            <a:avLst/>
            <a:gdLst>
              <a:gd name="connsiteX0" fmla="*/ 290945 w 646846"/>
              <a:gd name="connsiteY0" fmla="*/ 2291959 h 2606258"/>
              <a:gd name="connsiteX1" fmla="*/ 290945 w 646846"/>
              <a:gd name="connsiteY1" fmla="*/ 2291959 h 2606258"/>
              <a:gd name="connsiteX2" fmla="*/ 277091 w 646846"/>
              <a:gd name="connsiteY2" fmla="*/ 2125705 h 2606258"/>
              <a:gd name="connsiteX3" fmla="*/ 249381 w 646846"/>
              <a:gd name="connsiteY3" fmla="*/ 2084141 h 2606258"/>
              <a:gd name="connsiteX4" fmla="*/ 207818 w 646846"/>
              <a:gd name="connsiteY4" fmla="*/ 2001014 h 2606258"/>
              <a:gd name="connsiteX5" fmla="*/ 166254 w 646846"/>
              <a:gd name="connsiteY5" fmla="*/ 1959450 h 2606258"/>
              <a:gd name="connsiteX6" fmla="*/ 96981 w 646846"/>
              <a:gd name="connsiteY6" fmla="*/ 1890177 h 2606258"/>
              <a:gd name="connsiteX7" fmla="*/ 0 w 646846"/>
              <a:gd name="connsiteY7" fmla="*/ 1751632 h 2606258"/>
              <a:gd name="connsiteX8" fmla="*/ 13854 w 646846"/>
              <a:gd name="connsiteY8" fmla="*/ 1668505 h 2606258"/>
              <a:gd name="connsiteX9" fmla="*/ 55418 w 646846"/>
              <a:gd name="connsiteY9" fmla="*/ 1654650 h 2606258"/>
              <a:gd name="connsiteX10" fmla="*/ 96981 w 646846"/>
              <a:gd name="connsiteY10" fmla="*/ 1626941 h 2606258"/>
              <a:gd name="connsiteX11" fmla="*/ 180109 w 646846"/>
              <a:gd name="connsiteY11" fmla="*/ 1599232 h 2606258"/>
              <a:gd name="connsiteX12" fmla="*/ 193963 w 646846"/>
              <a:gd name="connsiteY12" fmla="*/ 1543814 h 2606258"/>
              <a:gd name="connsiteX13" fmla="*/ 166254 w 646846"/>
              <a:gd name="connsiteY13" fmla="*/ 1377559 h 2606258"/>
              <a:gd name="connsiteX14" fmla="*/ 138545 w 646846"/>
              <a:gd name="connsiteY14" fmla="*/ 1335996 h 2606258"/>
              <a:gd name="connsiteX15" fmla="*/ 96981 w 646846"/>
              <a:gd name="connsiteY15" fmla="*/ 1294432 h 2606258"/>
              <a:gd name="connsiteX16" fmla="*/ 27709 w 646846"/>
              <a:gd name="connsiteY16" fmla="*/ 1280577 h 2606258"/>
              <a:gd name="connsiteX17" fmla="*/ 13854 w 646846"/>
              <a:gd name="connsiteY17" fmla="*/ 1239014 h 2606258"/>
              <a:gd name="connsiteX18" fmla="*/ 27709 w 646846"/>
              <a:gd name="connsiteY18" fmla="*/ 1142032 h 2606258"/>
              <a:gd name="connsiteX19" fmla="*/ 124691 w 646846"/>
              <a:gd name="connsiteY19" fmla="*/ 1100468 h 2606258"/>
              <a:gd name="connsiteX20" fmla="*/ 166254 w 646846"/>
              <a:gd name="connsiteY20" fmla="*/ 1072759 h 2606258"/>
              <a:gd name="connsiteX21" fmla="*/ 221672 w 646846"/>
              <a:gd name="connsiteY21" fmla="*/ 1045050 h 2606258"/>
              <a:gd name="connsiteX22" fmla="*/ 249381 w 646846"/>
              <a:gd name="connsiteY22" fmla="*/ 1003487 h 2606258"/>
              <a:gd name="connsiteX23" fmla="*/ 235527 w 646846"/>
              <a:gd name="connsiteY23" fmla="*/ 795668 h 2606258"/>
              <a:gd name="connsiteX24" fmla="*/ 180109 w 646846"/>
              <a:gd name="connsiteY24" fmla="*/ 670977 h 2606258"/>
              <a:gd name="connsiteX25" fmla="*/ 138545 w 646846"/>
              <a:gd name="connsiteY25" fmla="*/ 546287 h 2606258"/>
              <a:gd name="connsiteX26" fmla="*/ 124691 w 646846"/>
              <a:gd name="connsiteY26" fmla="*/ 504723 h 2606258"/>
              <a:gd name="connsiteX27" fmla="*/ 180109 w 646846"/>
              <a:gd name="connsiteY27" fmla="*/ 407741 h 2606258"/>
              <a:gd name="connsiteX28" fmla="*/ 235527 w 646846"/>
              <a:gd name="connsiteY28" fmla="*/ 324614 h 2606258"/>
              <a:gd name="connsiteX29" fmla="*/ 249381 w 646846"/>
              <a:gd name="connsiteY29" fmla="*/ 213777 h 2606258"/>
              <a:gd name="connsiteX30" fmla="*/ 263236 w 646846"/>
              <a:gd name="connsiteY30" fmla="*/ 5959 h 2606258"/>
              <a:gd name="connsiteX31" fmla="*/ 318654 w 646846"/>
              <a:gd name="connsiteY31" fmla="*/ 89087 h 2606258"/>
              <a:gd name="connsiteX32" fmla="*/ 360218 w 646846"/>
              <a:gd name="connsiteY32" fmla="*/ 144505 h 2606258"/>
              <a:gd name="connsiteX33" fmla="*/ 374072 w 646846"/>
              <a:gd name="connsiteY33" fmla="*/ 186068 h 2606258"/>
              <a:gd name="connsiteX34" fmla="*/ 401781 w 646846"/>
              <a:gd name="connsiteY34" fmla="*/ 227632 h 2606258"/>
              <a:gd name="connsiteX35" fmla="*/ 429491 w 646846"/>
              <a:gd name="connsiteY35" fmla="*/ 310759 h 2606258"/>
              <a:gd name="connsiteX36" fmla="*/ 443345 w 646846"/>
              <a:gd name="connsiteY36" fmla="*/ 352323 h 2606258"/>
              <a:gd name="connsiteX37" fmla="*/ 443345 w 646846"/>
              <a:gd name="connsiteY37" fmla="*/ 615559 h 2606258"/>
              <a:gd name="connsiteX38" fmla="*/ 471054 w 646846"/>
              <a:gd name="connsiteY38" fmla="*/ 657123 h 2606258"/>
              <a:gd name="connsiteX39" fmla="*/ 609600 w 646846"/>
              <a:gd name="connsiteY39" fmla="*/ 698687 h 2606258"/>
              <a:gd name="connsiteX40" fmla="*/ 623454 w 646846"/>
              <a:gd name="connsiteY40" fmla="*/ 754105 h 2606258"/>
              <a:gd name="connsiteX41" fmla="*/ 595745 w 646846"/>
              <a:gd name="connsiteY41" fmla="*/ 920359 h 2606258"/>
              <a:gd name="connsiteX42" fmla="*/ 540327 w 646846"/>
              <a:gd name="connsiteY42" fmla="*/ 1003487 h 2606258"/>
              <a:gd name="connsiteX43" fmla="*/ 512618 w 646846"/>
              <a:gd name="connsiteY43" fmla="*/ 1045050 h 2606258"/>
              <a:gd name="connsiteX44" fmla="*/ 484909 w 646846"/>
              <a:gd name="connsiteY44" fmla="*/ 1128177 h 2606258"/>
              <a:gd name="connsiteX45" fmla="*/ 498763 w 646846"/>
              <a:gd name="connsiteY45" fmla="*/ 1225159 h 2606258"/>
              <a:gd name="connsiteX46" fmla="*/ 540327 w 646846"/>
              <a:gd name="connsiteY46" fmla="*/ 1266723 h 2606258"/>
              <a:gd name="connsiteX47" fmla="*/ 623454 w 646846"/>
              <a:gd name="connsiteY47" fmla="*/ 1308287 h 2606258"/>
              <a:gd name="connsiteX48" fmla="*/ 623454 w 646846"/>
              <a:gd name="connsiteY48" fmla="*/ 1557668 h 2606258"/>
              <a:gd name="connsiteX49" fmla="*/ 595745 w 646846"/>
              <a:gd name="connsiteY49" fmla="*/ 1599232 h 2606258"/>
              <a:gd name="connsiteX50" fmla="*/ 554181 w 646846"/>
              <a:gd name="connsiteY50" fmla="*/ 1613087 h 2606258"/>
              <a:gd name="connsiteX51" fmla="*/ 540327 w 646846"/>
              <a:gd name="connsiteY51" fmla="*/ 1654650 h 2606258"/>
              <a:gd name="connsiteX52" fmla="*/ 512618 w 646846"/>
              <a:gd name="connsiteY52" fmla="*/ 1765487 h 2606258"/>
              <a:gd name="connsiteX53" fmla="*/ 526472 w 646846"/>
              <a:gd name="connsiteY53" fmla="*/ 1807050 h 2606258"/>
              <a:gd name="connsiteX54" fmla="*/ 581891 w 646846"/>
              <a:gd name="connsiteY54" fmla="*/ 1876323 h 2606258"/>
              <a:gd name="connsiteX55" fmla="*/ 609600 w 646846"/>
              <a:gd name="connsiteY55" fmla="*/ 1959450 h 2606258"/>
              <a:gd name="connsiteX56" fmla="*/ 623454 w 646846"/>
              <a:gd name="connsiteY56" fmla="*/ 2001014 h 2606258"/>
              <a:gd name="connsiteX57" fmla="*/ 595745 w 646846"/>
              <a:gd name="connsiteY57" fmla="*/ 2111850 h 2606258"/>
              <a:gd name="connsiteX58" fmla="*/ 512618 w 646846"/>
              <a:gd name="connsiteY58" fmla="*/ 2222687 h 2606258"/>
              <a:gd name="connsiteX59" fmla="*/ 498763 w 646846"/>
              <a:gd name="connsiteY59" fmla="*/ 2264250 h 2606258"/>
              <a:gd name="connsiteX60" fmla="*/ 471054 w 646846"/>
              <a:gd name="connsiteY60" fmla="*/ 2305814 h 2606258"/>
              <a:gd name="connsiteX61" fmla="*/ 443345 w 646846"/>
              <a:gd name="connsiteY61" fmla="*/ 2388941 h 2606258"/>
              <a:gd name="connsiteX62" fmla="*/ 429491 w 646846"/>
              <a:gd name="connsiteY62" fmla="*/ 2430505 h 2606258"/>
              <a:gd name="connsiteX63" fmla="*/ 401781 w 646846"/>
              <a:gd name="connsiteY63" fmla="*/ 2541341 h 2606258"/>
              <a:gd name="connsiteX64" fmla="*/ 374072 w 646846"/>
              <a:gd name="connsiteY64" fmla="*/ 2499777 h 2606258"/>
              <a:gd name="connsiteX65" fmla="*/ 318654 w 646846"/>
              <a:gd name="connsiteY65" fmla="*/ 2375087 h 2606258"/>
              <a:gd name="connsiteX66" fmla="*/ 290945 w 646846"/>
              <a:gd name="connsiteY66" fmla="*/ 2291959 h 260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46846" h="2606258">
                <a:moveTo>
                  <a:pt x="290945" y="2291959"/>
                </a:moveTo>
                <a:lnTo>
                  <a:pt x="290945" y="2291959"/>
                </a:lnTo>
                <a:cubicBezTo>
                  <a:pt x="286327" y="2236541"/>
                  <a:pt x="287997" y="2180235"/>
                  <a:pt x="277091" y="2125705"/>
                </a:cubicBezTo>
                <a:cubicBezTo>
                  <a:pt x="273825" y="2109377"/>
                  <a:pt x="256828" y="2099034"/>
                  <a:pt x="249381" y="2084141"/>
                </a:cubicBezTo>
                <a:cubicBezTo>
                  <a:pt x="218137" y="2021653"/>
                  <a:pt x="257452" y="2060574"/>
                  <a:pt x="207818" y="2001014"/>
                </a:cubicBezTo>
                <a:cubicBezTo>
                  <a:pt x="195275" y="1985962"/>
                  <a:pt x="177642" y="1975394"/>
                  <a:pt x="166254" y="1959450"/>
                </a:cubicBezTo>
                <a:cubicBezTo>
                  <a:pt x="112753" y="1884549"/>
                  <a:pt x="171758" y="1915103"/>
                  <a:pt x="96981" y="1890177"/>
                </a:cubicBezTo>
                <a:cubicBezTo>
                  <a:pt x="390" y="1793586"/>
                  <a:pt x="23358" y="1845067"/>
                  <a:pt x="0" y="1751632"/>
                </a:cubicBezTo>
                <a:cubicBezTo>
                  <a:pt x="4618" y="1723923"/>
                  <a:pt x="-83" y="1692895"/>
                  <a:pt x="13854" y="1668505"/>
                </a:cubicBezTo>
                <a:cubicBezTo>
                  <a:pt x="21100" y="1655825"/>
                  <a:pt x="42356" y="1661181"/>
                  <a:pt x="55418" y="1654650"/>
                </a:cubicBezTo>
                <a:cubicBezTo>
                  <a:pt x="70311" y="1647203"/>
                  <a:pt x="81765" y="1633704"/>
                  <a:pt x="96981" y="1626941"/>
                </a:cubicBezTo>
                <a:cubicBezTo>
                  <a:pt x="123672" y="1615078"/>
                  <a:pt x="180109" y="1599232"/>
                  <a:pt x="180109" y="1599232"/>
                </a:cubicBezTo>
                <a:cubicBezTo>
                  <a:pt x="184727" y="1580759"/>
                  <a:pt x="193963" y="1562855"/>
                  <a:pt x="193963" y="1543814"/>
                </a:cubicBezTo>
                <a:cubicBezTo>
                  <a:pt x="193963" y="1513081"/>
                  <a:pt x="187932" y="1420915"/>
                  <a:pt x="166254" y="1377559"/>
                </a:cubicBezTo>
                <a:cubicBezTo>
                  <a:pt x="158807" y="1362666"/>
                  <a:pt x="149205" y="1348788"/>
                  <a:pt x="138545" y="1335996"/>
                </a:cubicBezTo>
                <a:cubicBezTo>
                  <a:pt x="126002" y="1320944"/>
                  <a:pt x="114506" y="1303195"/>
                  <a:pt x="96981" y="1294432"/>
                </a:cubicBezTo>
                <a:cubicBezTo>
                  <a:pt x="75919" y="1283901"/>
                  <a:pt x="50800" y="1285195"/>
                  <a:pt x="27709" y="1280577"/>
                </a:cubicBezTo>
                <a:cubicBezTo>
                  <a:pt x="23091" y="1266723"/>
                  <a:pt x="13854" y="1253618"/>
                  <a:pt x="13854" y="1239014"/>
                </a:cubicBezTo>
                <a:cubicBezTo>
                  <a:pt x="13854" y="1206358"/>
                  <a:pt x="14446" y="1171873"/>
                  <a:pt x="27709" y="1142032"/>
                </a:cubicBezTo>
                <a:cubicBezTo>
                  <a:pt x="39669" y="1115122"/>
                  <a:pt x="105090" y="1105368"/>
                  <a:pt x="124691" y="1100468"/>
                </a:cubicBezTo>
                <a:cubicBezTo>
                  <a:pt x="138545" y="1091232"/>
                  <a:pt x="151797" y="1081020"/>
                  <a:pt x="166254" y="1072759"/>
                </a:cubicBezTo>
                <a:cubicBezTo>
                  <a:pt x="184186" y="1062512"/>
                  <a:pt x="205806" y="1058272"/>
                  <a:pt x="221672" y="1045050"/>
                </a:cubicBezTo>
                <a:cubicBezTo>
                  <a:pt x="234464" y="1034390"/>
                  <a:pt x="240145" y="1017341"/>
                  <a:pt x="249381" y="1003487"/>
                </a:cubicBezTo>
                <a:cubicBezTo>
                  <a:pt x="244763" y="934214"/>
                  <a:pt x="245345" y="864397"/>
                  <a:pt x="235527" y="795668"/>
                </a:cubicBezTo>
                <a:cubicBezTo>
                  <a:pt x="216157" y="660077"/>
                  <a:pt x="216263" y="757747"/>
                  <a:pt x="180109" y="670977"/>
                </a:cubicBezTo>
                <a:cubicBezTo>
                  <a:pt x="163258" y="630536"/>
                  <a:pt x="152399" y="587850"/>
                  <a:pt x="138545" y="546287"/>
                </a:cubicBezTo>
                <a:lnTo>
                  <a:pt x="124691" y="504723"/>
                </a:lnTo>
                <a:cubicBezTo>
                  <a:pt x="148926" y="407780"/>
                  <a:pt x="119289" y="485938"/>
                  <a:pt x="180109" y="407741"/>
                </a:cubicBezTo>
                <a:cubicBezTo>
                  <a:pt x="200555" y="381454"/>
                  <a:pt x="235527" y="324614"/>
                  <a:pt x="235527" y="324614"/>
                </a:cubicBezTo>
                <a:cubicBezTo>
                  <a:pt x="240145" y="287668"/>
                  <a:pt x="246156" y="250870"/>
                  <a:pt x="249381" y="213777"/>
                </a:cubicBezTo>
                <a:cubicBezTo>
                  <a:pt x="255395" y="144612"/>
                  <a:pt x="229519" y="66648"/>
                  <a:pt x="263236" y="5959"/>
                </a:cubicBezTo>
                <a:cubicBezTo>
                  <a:pt x="279409" y="-23152"/>
                  <a:pt x="298672" y="62445"/>
                  <a:pt x="318654" y="89087"/>
                </a:cubicBezTo>
                <a:lnTo>
                  <a:pt x="360218" y="144505"/>
                </a:lnTo>
                <a:cubicBezTo>
                  <a:pt x="364836" y="158359"/>
                  <a:pt x="367541" y="173006"/>
                  <a:pt x="374072" y="186068"/>
                </a:cubicBezTo>
                <a:cubicBezTo>
                  <a:pt x="381519" y="200961"/>
                  <a:pt x="395018" y="212416"/>
                  <a:pt x="401781" y="227632"/>
                </a:cubicBezTo>
                <a:cubicBezTo>
                  <a:pt x="413644" y="254323"/>
                  <a:pt x="420255" y="283050"/>
                  <a:pt x="429491" y="310759"/>
                </a:cubicBezTo>
                <a:lnTo>
                  <a:pt x="443345" y="352323"/>
                </a:lnTo>
                <a:cubicBezTo>
                  <a:pt x="432853" y="457249"/>
                  <a:pt x="417587" y="512527"/>
                  <a:pt x="443345" y="615559"/>
                </a:cubicBezTo>
                <a:cubicBezTo>
                  <a:pt x="447383" y="631713"/>
                  <a:pt x="456934" y="648298"/>
                  <a:pt x="471054" y="657123"/>
                </a:cubicBezTo>
                <a:cubicBezTo>
                  <a:pt x="493540" y="671177"/>
                  <a:pt x="577156" y="690576"/>
                  <a:pt x="609600" y="698687"/>
                </a:cubicBezTo>
                <a:cubicBezTo>
                  <a:pt x="614218" y="717160"/>
                  <a:pt x="623454" y="735064"/>
                  <a:pt x="623454" y="754105"/>
                </a:cubicBezTo>
                <a:cubicBezTo>
                  <a:pt x="623454" y="772426"/>
                  <a:pt x="617424" y="881337"/>
                  <a:pt x="595745" y="920359"/>
                </a:cubicBezTo>
                <a:cubicBezTo>
                  <a:pt x="579572" y="949470"/>
                  <a:pt x="558800" y="975778"/>
                  <a:pt x="540327" y="1003487"/>
                </a:cubicBezTo>
                <a:cubicBezTo>
                  <a:pt x="531091" y="1017341"/>
                  <a:pt x="517883" y="1029254"/>
                  <a:pt x="512618" y="1045050"/>
                </a:cubicBezTo>
                <a:lnTo>
                  <a:pt x="484909" y="1128177"/>
                </a:lnTo>
                <a:cubicBezTo>
                  <a:pt x="489527" y="1160504"/>
                  <a:pt x="486635" y="1194839"/>
                  <a:pt x="498763" y="1225159"/>
                </a:cubicBezTo>
                <a:cubicBezTo>
                  <a:pt x="506040" y="1243351"/>
                  <a:pt x="525275" y="1254180"/>
                  <a:pt x="540327" y="1266723"/>
                </a:cubicBezTo>
                <a:cubicBezTo>
                  <a:pt x="576136" y="1296564"/>
                  <a:pt x="581799" y="1294401"/>
                  <a:pt x="623454" y="1308287"/>
                </a:cubicBezTo>
                <a:cubicBezTo>
                  <a:pt x="656146" y="1406358"/>
                  <a:pt x="653106" y="1379754"/>
                  <a:pt x="623454" y="1557668"/>
                </a:cubicBezTo>
                <a:cubicBezTo>
                  <a:pt x="620717" y="1574093"/>
                  <a:pt x="608747" y="1588830"/>
                  <a:pt x="595745" y="1599232"/>
                </a:cubicBezTo>
                <a:cubicBezTo>
                  <a:pt x="584341" y="1608355"/>
                  <a:pt x="568036" y="1608469"/>
                  <a:pt x="554181" y="1613087"/>
                </a:cubicBezTo>
                <a:cubicBezTo>
                  <a:pt x="549563" y="1626941"/>
                  <a:pt x="544169" y="1640561"/>
                  <a:pt x="540327" y="1654650"/>
                </a:cubicBezTo>
                <a:cubicBezTo>
                  <a:pt x="530307" y="1691391"/>
                  <a:pt x="512618" y="1765487"/>
                  <a:pt x="512618" y="1765487"/>
                </a:cubicBezTo>
                <a:cubicBezTo>
                  <a:pt x="517236" y="1779341"/>
                  <a:pt x="519941" y="1793988"/>
                  <a:pt x="526472" y="1807050"/>
                </a:cubicBezTo>
                <a:cubicBezTo>
                  <a:pt x="543950" y="1842007"/>
                  <a:pt x="556116" y="1850549"/>
                  <a:pt x="581891" y="1876323"/>
                </a:cubicBezTo>
                <a:lnTo>
                  <a:pt x="609600" y="1959450"/>
                </a:lnTo>
                <a:lnTo>
                  <a:pt x="623454" y="2001014"/>
                </a:lnTo>
                <a:cubicBezTo>
                  <a:pt x="619615" y="2020212"/>
                  <a:pt x="609060" y="2087883"/>
                  <a:pt x="595745" y="2111850"/>
                </a:cubicBezTo>
                <a:cubicBezTo>
                  <a:pt x="556580" y="2182346"/>
                  <a:pt x="554657" y="2180646"/>
                  <a:pt x="512618" y="2222687"/>
                </a:cubicBezTo>
                <a:cubicBezTo>
                  <a:pt x="508000" y="2236541"/>
                  <a:pt x="505294" y="2251188"/>
                  <a:pt x="498763" y="2264250"/>
                </a:cubicBezTo>
                <a:cubicBezTo>
                  <a:pt x="491316" y="2279143"/>
                  <a:pt x="477817" y="2290598"/>
                  <a:pt x="471054" y="2305814"/>
                </a:cubicBezTo>
                <a:cubicBezTo>
                  <a:pt x="459192" y="2332504"/>
                  <a:pt x="452581" y="2361232"/>
                  <a:pt x="443345" y="2388941"/>
                </a:cubicBezTo>
                <a:lnTo>
                  <a:pt x="429491" y="2430505"/>
                </a:lnTo>
                <a:cubicBezTo>
                  <a:pt x="406258" y="2686065"/>
                  <a:pt x="434073" y="2605926"/>
                  <a:pt x="401781" y="2541341"/>
                </a:cubicBezTo>
                <a:cubicBezTo>
                  <a:pt x="394334" y="2526448"/>
                  <a:pt x="383308" y="2513632"/>
                  <a:pt x="374072" y="2499777"/>
                </a:cubicBezTo>
                <a:cubicBezTo>
                  <a:pt x="341098" y="2400854"/>
                  <a:pt x="362565" y="2440952"/>
                  <a:pt x="318654" y="2375087"/>
                </a:cubicBezTo>
                <a:lnTo>
                  <a:pt x="290945" y="2291959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244218" y="2338045"/>
            <a:ext cx="442492" cy="1768910"/>
          </a:xfrm>
          <a:custGeom>
            <a:avLst/>
            <a:gdLst>
              <a:gd name="connsiteX0" fmla="*/ 290945 w 646846"/>
              <a:gd name="connsiteY0" fmla="*/ 2291959 h 2606258"/>
              <a:gd name="connsiteX1" fmla="*/ 290945 w 646846"/>
              <a:gd name="connsiteY1" fmla="*/ 2291959 h 2606258"/>
              <a:gd name="connsiteX2" fmla="*/ 277091 w 646846"/>
              <a:gd name="connsiteY2" fmla="*/ 2125705 h 2606258"/>
              <a:gd name="connsiteX3" fmla="*/ 249381 w 646846"/>
              <a:gd name="connsiteY3" fmla="*/ 2084141 h 2606258"/>
              <a:gd name="connsiteX4" fmla="*/ 207818 w 646846"/>
              <a:gd name="connsiteY4" fmla="*/ 2001014 h 2606258"/>
              <a:gd name="connsiteX5" fmla="*/ 166254 w 646846"/>
              <a:gd name="connsiteY5" fmla="*/ 1959450 h 2606258"/>
              <a:gd name="connsiteX6" fmla="*/ 96981 w 646846"/>
              <a:gd name="connsiteY6" fmla="*/ 1890177 h 2606258"/>
              <a:gd name="connsiteX7" fmla="*/ 0 w 646846"/>
              <a:gd name="connsiteY7" fmla="*/ 1751632 h 2606258"/>
              <a:gd name="connsiteX8" fmla="*/ 13854 w 646846"/>
              <a:gd name="connsiteY8" fmla="*/ 1668505 h 2606258"/>
              <a:gd name="connsiteX9" fmla="*/ 55418 w 646846"/>
              <a:gd name="connsiteY9" fmla="*/ 1654650 h 2606258"/>
              <a:gd name="connsiteX10" fmla="*/ 96981 w 646846"/>
              <a:gd name="connsiteY10" fmla="*/ 1626941 h 2606258"/>
              <a:gd name="connsiteX11" fmla="*/ 180109 w 646846"/>
              <a:gd name="connsiteY11" fmla="*/ 1599232 h 2606258"/>
              <a:gd name="connsiteX12" fmla="*/ 193963 w 646846"/>
              <a:gd name="connsiteY12" fmla="*/ 1543814 h 2606258"/>
              <a:gd name="connsiteX13" fmla="*/ 166254 w 646846"/>
              <a:gd name="connsiteY13" fmla="*/ 1377559 h 2606258"/>
              <a:gd name="connsiteX14" fmla="*/ 138545 w 646846"/>
              <a:gd name="connsiteY14" fmla="*/ 1335996 h 2606258"/>
              <a:gd name="connsiteX15" fmla="*/ 96981 w 646846"/>
              <a:gd name="connsiteY15" fmla="*/ 1294432 h 2606258"/>
              <a:gd name="connsiteX16" fmla="*/ 27709 w 646846"/>
              <a:gd name="connsiteY16" fmla="*/ 1280577 h 2606258"/>
              <a:gd name="connsiteX17" fmla="*/ 13854 w 646846"/>
              <a:gd name="connsiteY17" fmla="*/ 1239014 h 2606258"/>
              <a:gd name="connsiteX18" fmla="*/ 27709 w 646846"/>
              <a:gd name="connsiteY18" fmla="*/ 1142032 h 2606258"/>
              <a:gd name="connsiteX19" fmla="*/ 124691 w 646846"/>
              <a:gd name="connsiteY19" fmla="*/ 1100468 h 2606258"/>
              <a:gd name="connsiteX20" fmla="*/ 166254 w 646846"/>
              <a:gd name="connsiteY20" fmla="*/ 1072759 h 2606258"/>
              <a:gd name="connsiteX21" fmla="*/ 221672 w 646846"/>
              <a:gd name="connsiteY21" fmla="*/ 1045050 h 2606258"/>
              <a:gd name="connsiteX22" fmla="*/ 249381 w 646846"/>
              <a:gd name="connsiteY22" fmla="*/ 1003487 h 2606258"/>
              <a:gd name="connsiteX23" fmla="*/ 235527 w 646846"/>
              <a:gd name="connsiteY23" fmla="*/ 795668 h 2606258"/>
              <a:gd name="connsiteX24" fmla="*/ 180109 w 646846"/>
              <a:gd name="connsiteY24" fmla="*/ 670977 h 2606258"/>
              <a:gd name="connsiteX25" fmla="*/ 138545 w 646846"/>
              <a:gd name="connsiteY25" fmla="*/ 546287 h 2606258"/>
              <a:gd name="connsiteX26" fmla="*/ 124691 w 646846"/>
              <a:gd name="connsiteY26" fmla="*/ 504723 h 2606258"/>
              <a:gd name="connsiteX27" fmla="*/ 180109 w 646846"/>
              <a:gd name="connsiteY27" fmla="*/ 407741 h 2606258"/>
              <a:gd name="connsiteX28" fmla="*/ 235527 w 646846"/>
              <a:gd name="connsiteY28" fmla="*/ 324614 h 2606258"/>
              <a:gd name="connsiteX29" fmla="*/ 249381 w 646846"/>
              <a:gd name="connsiteY29" fmla="*/ 213777 h 2606258"/>
              <a:gd name="connsiteX30" fmla="*/ 263236 w 646846"/>
              <a:gd name="connsiteY30" fmla="*/ 5959 h 2606258"/>
              <a:gd name="connsiteX31" fmla="*/ 318654 w 646846"/>
              <a:gd name="connsiteY31" fmla="*/ 89087 h 2606258"/>
              <a:gd name="connsiteX32" fmla="*/ 360218 w 646846"/>
              <a:gd name="connsiteY32" fmla="*/ 144505 h 2606258"/>
              <a:gd name="connsiteX33" fmla="*/ 374072 w 646846"/>
              <a:gd name="connsiteY33" fmla="*/ 186068 h 2606258"/>
              <a:gd name="connsiteX34" fmla="*/ 401781 w 646846"/>
              <a:gd name="connsiteY34" fmla="*/ 227632 h 2606258"/>
              <a:gd name="connsiteX35" fmla="*/ 429491 w 646846"/>
              <a:gd name="connsiteY35" fmla="*/ 310759 h 2606258"/>
              <a:gd name="connsiteX36" fmla="*/ 443345 w 646846"/>
              <a:gd name="connsiteY36" fmla="*/ 352323 h 2606258"/>
              <a:gd name="connsiteX37" fmla="*/ 443345 w 646846"/>
              <a:gd name="connsiteY37" fmla="*/ 615559 h 2606258"/>
              <a:gd name="connsiteX38" fmla="*/ 471054 w 646846"/>
              <a:gd name="connsiteY38" fmla="*/ 657123 h 2606258"/>
              <a:gd name="connsiteX39" fmla="*/ 609600 w 646846"/>
              <a:gd name="connsiteY39" fmla="*/ 698687 h 2606258"/>
              <a:gd name="connsiteX40" fmla="*/ 623454 w 646846"/>
              <a:gd name="connsiteY40" fmla="*/ 754105 h 2606258"/>
              <a:gd name="connsiteX41" fmla="*/ 595745 w 646846"/>
              <a:gd name="connsiteY41" fmla="*/ 920359 h 2606258"/>
              <a:gd name="connsiteX42" fmla="*/ 540327 w 646846"/>
              <a:gd name="connsiteY42" fmla="*/ 1003487 h 2606258"/>
              <a:gd name="connsiteX43" fmla="*/ 512618 w 646846"/>
              <a:gd name="connsiteY43" fmla="*/ 1045050 h 2606258"/>
              <a:gd name="connsiteX44" fmla="*/ 484909 w 646846"/>
              <a:gd name="connsiteY44" fmla="*/ 1128177 h 2606258"/>
              <a:gd name="connsiteX45" fmla="*/ 498763 w 646846"/>
              <a:gd name="connsiteY45" fmla="*/ 1225159 h 2606258"/>
              <a:gd name="connsiteX46" fmla="*/ 540327 w 646846"/>
              <a:gd name="connsiteY46" fmla="*/ 1266723 h 2606258"/>
              <a:gd name="connsiteX47" fmla="*/ 623454 w 646846"/>
              <a:gd name="connsiteY47" fmla="*/ 1308287 h 2606258"/>
              <a:gd name="connsiteX48" fmla="*/ 623454 w 646846"/>
              <a:gd name="connsiteY48" fmla="*/ 1557668 h 2606258"/>
              <a:gd name="connsiteX49" fmla="*/ 595745 w 646846"/>
              <a:gd name="connsiteY49" fmla="*/ 1599232 h 2606258"/>
              <a:gd name="connsiteX50" fmla="*/ 554181 w 646846"/>
              <a:gd name="connsiteY50" fmla="*/ 1613087 h 2606258"/>
              <a:gd name="connsiteX51" fmla="*/ 540327 w 646846"/>
              <a:gd name="connsiteY51" fmla="*/ 1654650 h 2606258"/>
              <a:gd name="connsiteX52" fmla="*/ 512618 w 646846"/>
              <a:gd name="connsiteY52" fmla="*/ 1765487 h 2606258"/>
              <a:gd name="connsiteX53" fmla="*/ 526472 w 646846"/>
              <a:gd name="connsiteY53" fmla="*/ 1807050 h 2606258"/>
              <a:gd name="connsiteX54" fmla="*/ 581891 w 646846"/>
              <a:gd name="connsiteY54" fmla="*/ 1876323 h 2606258"/>
              <a:gd name="connsiteX55" fmla="*/ 609600 w 646846"/>
              <a:gd name="connsiteY55" fmla="*/ 1959450 h 2606258"/>
              <a:gd name="connsiteX56" fmla="*/ 623454 w 646846"/>
              <a:gd name="connsiteY56" fmla="*/ 2001014 h 2606258"/>
              <a:gd name="connsiteX57" fmla="*/ 595745 w 646846"/>
              <a:gd name="connsiteY57" fmla="*/ 2111850 h 2606258"/>
              <a:gd name="connsiteX58" fmla="*/ 512618 w 646846"/>
              <a:gd name="connsiteY58" fmla="*/ 2222687 h 2606258"/>
              <a:gd name="connsiteX59" fmla="*/ 498763 w 646846"/>
              <a:gd name="connsiteY59" fmla="*/ 2264250 h 2606258"/>
              <a:gd name="connsiteX60" fmla="*/ 471054 w 646846"/>
              <a:gd name="connsiteY60" fmla="*/ 2305814 h 2606258"/>
              <a:gd name="connsiteX61" fmla="*/ 443345 w 646846"/>
              <a:gd name="connsiteY61" fmla="*/ 2388941 h 2606258"/>
              <a:gd name="connsiteX62" fmla="*/ 429491 w 646846"/>
              <a:gd name="connsiteY62" fmla="*/ 2430505 h 2606258"/>
              <a:gd name="connsiteX63" fmla="*/ 401781 w 646846"/>
              <a:gd name="connsiteY63" fmla="*/ 2541341 h 2606258"/>
              <a:gd name="connsiteX64" fmla="*/ 374072 w 646846"/>
              <a:gd name="connsiteY64" fmla="*/ 2499777 h 2606258"/>
              <a:gd name="connsiteX65" fmla="*/ 318654 w 646846"/>
              <a:gd name="connsiteY65" fmla="*/ 2375087 h 2606258"/>
              <a:gd name="connsiteX66" fmla="*/ 290945 w 646846"/>
              <a:gd name="connsiteY66" fmla="*/ 2291959 h 260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46846" h="2606258">
                <a:moveTo>
                  <a:pt x="290945" y="2291959"/>
                </a:moveTo>
                <a:lnTo>
                  <a:pt x="290945" y="2291959"/>
                </a:lnTo>
                <a:cubicBezTo>
                  <a:pt x="286327" y="2236541"/>
                  <a:pt x="287997" y="2180235"/>
                  <a:pt x="277091" y="2125705"/>
                </a:cubicBezTo>
                <a:cubicBezTo>
                  <a:pt x="273825" y="2109377"/>
                  <a:pt x="256828" y="2099034"/>
                  <a:pt x="249381" y="2084141"/>
                </a:cubicBezTo>
                <a:cubicBezTo>
                  <a:pt x="218137" y="2021653"/>
                  <a:pt x="257452" y="2060574"/>
                  <a:pt x="207818" y="2001014"/>
                </a:cubicBezTo>
                <a:cubicBezTo>
                  <a:pt x="195275" y="1985962"/>
                  <a:pt x="177642" y="1975394"/>
                  <a:pt x="166254" y="1959450"/>
                </a:cubicBezTo>
                <a:cubicBezTo>
                  <a:pt x="112753" y="1884549"/>
                  <a:pt x="171758" y="1915103"/>
                  <a:pt x="96981" y="1890177"/>
                </a:cubicBezTo>
                <a:cubicBezTo>
                  <a:pt x="390" y="1793586"/>
                  <a:pt x="23358" y="1845067"/>
                  <a:pt x="0" y="1751632"/>
                </a:cubicBezTo>
                <a:cubicBezTo>
                  <a:pt x="4618" y="1723923"/>
                  <a:pt x="-83" y="1692895"/>
                  <a:pt x="13854" y="1668505"/>
                </a:cubicBezTo>
                <a:cubicBezTo>
                  <a:pt x="21100" y="1655825"/>
                  <a:pt x="42356" y="1661181"/>
                  <a:pt x="55418" y="1654650"/>
                </a:cubicBezTo>
                <a:cubicBezTo>
                  <a:pt x="70311" y="1647203"/>
                  <a:pt x="81765" y="1633704"/>
                  <a:pt x="96981" y="1626941"/>
                </a:cubicBezTo>
                <a:cubicBezTo>
                  <a:pt x="123672" y="1615078"/>
                  <a:pt x="180109" y="1599232"/>
                  <a:pt x="180109" y="1599232"/>
                </a:cubicBezTo>
                <a:cubicBezTo>
                  <a:pt x="184727" y="1580759"/>
                  <a:pt x="193963" y="1562855"/>
                  <a:pt x="193963" y="1543814"/>
                </a:cubicBezTo>
                <a:cubicBezTo>
                  <a:pt x="193963" y="1513081"/>
                  <a:pt x="187932" y="1420915"/>
                  <a:pt x="166254" y="1377559"/>
                </a:cubicBezTo>
                <a:cubicBezTo>
                  <a:pt x="158807" y="1362666"/>
                  <a:pt x="149205" y="1348788"/>
                  <a:pt x="138545" y="1335996"/>
                </a:cubicBezTo>
                <a:cubicBezTo>
                  <a:pt x="126002" y="1320944"/>
                  <a:pt x="114506" y="1303195"/>
                  <a:pt x="96981" y="1294432"/>
                </a:cubicBezTo>
                <a:cubicBezTo>
                  <a:pt x="75919" y="1283901"/>
                  <a:pt x="50800" y="1285195"/>
                  <a:pt x="27709" y="1280577"/>
                </a:cubicBezTo>
                <a:cubicBezTo>
                  <a:pt x="23091" y="1266723"/>
                  <a:pt x="13854" y="1253618"/>
                  <a:pt x="13854" y="1239014"/>
                </a:cubicBezTo>
                <a:cubicBezTo>
                  <a:pt x="13854" y="1206358"/>
                  <a:pt x="14446" y="1171873"/>
                  <a:pt x="27709" y="1142032"/>
                </a:cubicBezTo>
                <a:cubicBezTo>
                  <a:pt x="39669" y="1115122"/>
                  <a:pt x="105090" y="1105368"/>
                  <a:pt x="124691" y="1100468"/>
                </a:cubicBezTo>
                <a:cubicBezTo>
                  <a:pt x="138545" y="1091232"/>
                  <a:pt x="151797" y="1081020"/>
                  <a:pt x="166254" y="1072759"/>
                </a:cubicBezTo>
                <a:cubicBezTo>
                  <a:pt x="184186" y="1062512"/>
                  <a:pt x="205806" y="1058272"/>
                  <a:pt x="221672" y="1045050"/>
                </a:cubicBezTo>
                <a:cubicBezTo>
                  <a:pt x="234464" y="1034390"/>
                  <a:pt x="240145" y="1017341"/>
                  <a:pt x="249381" y="1003487"/>
                </a:cubicBezTo>
                <a:cubicBezTo>
                  <a:pt x="244763" y="934214"/>
                  <a:pt x="245345" y="864397"/>
                  <a:pt x="235527" y="795668"/>
                </a:cubicBezTo>
                <a:cubicBezTo>
                  <a:pt x="216157" y="660077"/>
                  <a:pt x="216263" y="757747"/>
                  <a:pt x="180109" y="670977"/>
                </a:cubicBezTo>
                <a:cubicBezTo>
                  <a:pt x="163258" y="630536"/>
                  <a:pt x="152399" y="587850"/>
                  <a:pt x="138545" y="546287"/>
                </a:cubicBezTo>
                <a:lnTo>
                  <a:pt x="124691" y="504723"/>
                </a:lnTo>
                <a:cubicBezTo>
                  <a:pt x="148926" y="407780"/>
                  <a:pt x="119289" y="485938"/>
                  <a:pt x="180109" y="407741"/>
                </a:cubicBezTo>
                <a:cubicBezTo>
                  <a:pt x="200555" y="381454"/>
                  <a:pt x="235527" y="324614"/>
                  <a:pt x="235527" y="324614"/>
                </a:cubicBezTo>
                <a:cubicBezTo>
                  <a:pt x="240145" y="287668"/>
                  <a:pt x="246156" y="250870"/>
                  <a:pt x="249381" y="213777"/>
                </a:cubicBezTo>
                <a:cubicBezTo>
                  <a:pt x="255395" y="144612"/>
                  <a:pt x="229519" y="66648"/>
                  <a:pt x="263236" y="5959"/>
                </a:cubicBezTo>
                <a:cubicBezTo>
                  <a:pt x="279409" y="-23152"/>
                  <a:pt x="298672" y="62445"/>
                  <a:pt x="318654" y="89087"/>
                </a:cubicBezTo>
                <a:lnTo>
                  <a:pt x="360218" y="144505"/>
                </a:lnTo>
                <a:cubicBezTo>
                  <a:pt x="364836" y="158359"/>
                  <a:pt x="367541" y="173006"/>
                  <a:pt x="374072" y="186068"/>
                </a:cubicBezTo>
                <a:cubicBezTo>
                  <a:pt x="381519" y="200961"/>
                  <a:pt x="395018" y="212416"/>
                  <a:pt x="401781" y="227632"/>
                </a:cubicBezTo>
                <a:cubicBezTo>
                  <a:pt x="413644" y="254323"/>
                  <a:pt x="420255" y="283050"/>
                  <a:pt x="429491" y="310759"/>
                </a:cubicBezTo>
                <a:lnTo>
                  <a:pt x="443345" y="352323"/>
                </a:lnTo>
                <a:cubicBezTo>
                  <a:pt x="432853" y="457249"/>
                  <a:pt x="417587" y="512527"/>
                  <a:pt x="443345" y="615559"/>
                </a:cubicBezTo>
                <a:cubicBezTo>
                  <a:pt x="447383" y="631713"/>
                  <a:pt x="456934" y="648298"/>
                  <a:pt x="471054" y="657123"/>
                </a:cubicBezTo>
                <a:cubicBezTo>
                  <a:pt x="493540" y="671177"/>
                  <a:pt x="577156" y="690576"/>
                  <a:pt x="609600" y="698687"/>
                </a:cubicBezTo>
                <a:cubicBezTo>
                  <a:pt x="614218" y="717160"/>
                  <a:pt x="623454" y="735064"/>
                  <a:pt x="623454" y="754105"/>
                </a:cubicBezTo>
                <a:cubicBezTo>
                  <a:pt x="623454" y="772426"/>
                  <a:pt x="617424" y="881337"/>
                  <a:pt x="595745" y="920359"/>
                </a:cubicBezTo>
                <a:cubicBezTo>
                  <a:pt x="579572" y="949470"/>
                  <a:pt x="558800" y="975778"/>
                  <a:pt x="540327" y="1003487"/>
                </a:cubicBezTo>
                <a:cubicBezTo>
                  <a:pt x="531091" y="1017341"/>
                  <a:pt x="517883" y="1029254"/>
                  <a:pt x="512618" y="1045050"/>
                </a:cubicBezTo>
                <a:lnTo>
                  <a:pt x="484909" y="1128177"/>
                </a:lnTo>
                <a:cubicBezTo>
                  <a:pt x="489527" y="1160504"/>
                  <a:pt x="486635" y="1194839"/>
                  <a:pt x="498763" y="1225159"/>
                </a:cubicBezTo>
                <a:cubicBezTo>
                  <a:pt x="506040" y="1243351"/>
                  <a:pt x="525275" y="1254180"/>
                  <a:pt x="540327" y="1266723"/>
                </a:cubicBezTo>
                <a:cubicBezTo>
                  <a:pt x="576136" y="1296564"/>
                  <a:pt x="581799" y="1294401"/>
                  <a:pt x="623454" y="1308287"/>
                </a:cubicBezTo>
                <a:cubicBezTo>
                  <a:pt x="656146" y="1406358"/>
                  <a:pt x="653106" y="1379754"/>
                  <a:pt x="623454" y="1557668"/>
                </a:cubicBezTo>
                <a:cubicBezTo>
                  <a:pt x="620717" y="1574093"/>
                  <a:pt x="608747" y="1588830"/>
                  <a:pt x="595745" y="1599232"/>
                </a:cubicBezTo>
                <a:cubicBezTo>
                  <a:pt x="584341" y="1608355"/>
                  <a:pt x="568036" y="1608469"/>
                  <a:pt x="554181" y="1613087"/>
                </a:cubicBezTo>
                <a:cubicBezTo>
                  <a:pt x="549563" y="1626941"/>
                  <a:pt x="544169" y="1640561"/>
                  <a:pt x="540327" y="1654650"/>
                </a:cubicBezTo>
                <a:cubicBezTo>
                  <a:pt x="530307" y="1691391"/>
                  <a:pt x="512618" y="1765487"/>
                  <a:pt x="512618" y="1765487"/>
                </a:cubicBezTo>
                <a:cubicBezTo>
                  <a:pt x="517236" y="1779341"/>
                  <a:pt x="519941" y="1793988"/>
                  <a:pt x="526472" y="1807050"/>
                </a:cubicBezTo>
                <a:cubicBezTo>
                  <a:pt x="543950" y="1842007"/>
                  <a:pt x="556116" y="1850549"/>
                  <a:pt x="581891" y="1876323"/>
                </a:cubicBezTo>
                <a:lnTo>
                  <a:pt x="609600" y="1959450"/>
                </a:lnTo>
                <a:lnTo>
                  <a:pt x="623454" y="2001014"/>
                </a:lnTo>
                <a:cubicBezTo>
                  <a:pt x="619615" y="2020212"/>
                  <a:pt x="609060" y="2087883"/>
                  <a:pt x="595745" y="2111850"/>
                </a:cubicBezTo>
                <a:cubicBezTo>
                  <a:pt x="556580" y="2182346"/>
                  <a:pt x="554657" y="2180646"/>
                  <a:pt x="512618" y="2222687"/>
                </a:cubicBezTo>
                <a:cubicBezTo>
                  <a:pt x="508000" y="2236541"/>
                  <a:pt x="505294" y="2251188"/>
                  <a:pt x="498763" y="2264250"/>
                </a:cubicBezTo>
                <a:cubicBezTo>
                  <a:pt x="491316" y="2279143"/>
                  <a:pt x="477817" y="2290598"/>
                  <a:pt x="471054" y="2305814"/>
                </a:cubicBezTo>
                <a:cubicBezTo>
                  <a:pt x="459192" y="2332504"/>
                  <a:pt x="452581" y="2361232"/>
                  <a:pt x="443345" y="2388941"/>
                </a:cubicBezTo>
                <a:lnTo>
                  <a:pt x="429491" y="2430505"/>
                </a:lnTo>
                <a:cubicBezTo>
                  <a:pt x="406258" y="2686065"/>
                  <a:pt x="434073" y="2605926"/>
                  <a:pt x="401781" y="2541341"/>
                </a:cubicBezTo>
                <a:cubicBezTo>
                  <a:pt x="394334" y="2526448"/>
                  <a:pt x="383308" y="2513632"/>
                  <a:pt x="374072" y="2499777"/>
                </a:cubicBezTo>
                <a:cubicBezTo>
                  <a:pt x="341098" y="2400854"/>
                  <a:pt x="362565" y="2440952"/>
                  <a:pt x="318654" y="2375087"/>
                </a:cubicBezTo>
                <a:lnTo>
                  <a:pt x="290945" y="2291959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003616" y="1737973"/>
            <a:ext cx="646845" cy="1200150"/>
          </a:xfrm>
          <a:custGeom>
            <a:avLst/>
            <a:gdLst>
              <a:gd name="connsiteX0" fmla="*/ 290945 w 646846"/>
              <a:gd name="connsiteY0" fmla="*/ 2291959 h 2606258"/>
              <a:gd name="connsiteX1" fmla="*/ 290945 w 646846"/>
              <a:gd name="connsiteY1" fmla="*/ 2291959 h 2606258"/>
              <a:gd name="connsiteX2" fmla="*/ 277091 w 646846"/>
              <a:gd name="connsiteY2" fmla="*/ 2125705 h 2606258"/>
              <a:gd name="connsiteX3" fmla="*/ 249381 w 646846"/>
              <a:gd name="connsiteY3" fmla="*/ 2084141 h 2606258"/>
              <a:gd name="connsiteX4" fmla="*/ 207818 w 646846"/>
              <a:gd name="connsiteY4" fmla="*/ 2001014 h 2606258"/>
              <a:gd name="connsiteX5" fmla="*/ 166254 w 646846"/>
              <a:gd name="connsiteY5" fmla="*/ 1959450 h 2606258"/>
              <a:gd name="connsiteX6" fmla="*/ 96981 w 646846"/>
              <a:gd name="connsiteY6" fmla="*/ 1890177 h 2606258"/>
              <a:gd name="connsiteX7" fmla="*/ 0 w 646846"/>
              <a:gd name="connsiteY7" fmla="*/ 1751632 h 2606258"/>
              <a:gd name="connsiteX8" fmla="*/ 13854 w 646846"/>
              <a:gd name="connsiteY8" fmla="*/ 1668505 h 2606258"/>
              <a:gd name="connsiteX9" fmla="*/ 55418 w 646846"/>
              <a:gd name="connsiteY9" fmla="*/ 1654650 h 2606258"/>
              <a:gd name="connsiteX10" fmla="*/ 96981 w 646846"/>
              <a:gd name="connsiteY10" fmla="*/ 1626941 h 2606258"/>
              <a:gd name="connsiteX11" fmla="*/ 180109 w 646846"/>
              <a:gd name="connsiteY11" fmla="*/ 1599232 h 2606258"/>
              <a:gd name="connsiteX12" fmla="*/ 193963 w 646846"/>
              <a:gd name="connsiteY12" fmla="*/ 1543814 h 2606258"/>
              <a:gd name="connsiteX13" fmla="*/ 166254 w 646846"/>
              <a:gd name="connsiteY13" fmla="*/ 1377559 h 2606258"/>
              <a:gd name="connsiteX14" fmla="*/ 138545 w 646846"/>
              <a:gd name="connsiteY14" fmla="*/ 1335996 h 2606258"/>
              <a:gd name="connsiteX15" fmla="*/ 96981 w 646846"/>
              <a:gd name="connsiteY15" fmla="*/ 1294432 h 2606258"/>
              <a:gd name="connsiteX16" fmla="*/ 27709 w 646846"/>
              <a:gd name="connsiteY16" fmla="*/ 1280577 h 2606258"/>
              <a:gd name="connsiteX17" fmla="*/ 13854 w 646846"/>
              <a:gd name="connsiteY17" fmla="*/ 1239014 h 2606258"/>
              <a:gd name="connsiteX18" fmla="*/ 27709 w 646846"/>
              <a:gd name="connsiteY18" fmla="*/ 1142032 h 2606258"/>
              <a:gd name="connsiteX19" fmla="*/ 124691 w 646846"/>
              <a:gd name="connsiteY19" fmla="*/ 1100468 h 2606258"/>
              <a:gd name="connsiteX20" fmla="*/ 166254 w 646846"/>
              <a:gd name="connsiteY20" fmla="*/ 1072759 h 2606258"/>
              <a:gd name="connsiteX21" fmla="*/ 221672 w 646846"/>
              <a:gd name="connsiteY21" fmla="*/ 1045050 h 2606258"/>
              <a:gd name="connsiteX22" fmla="*/ 249381 w 646846"/>
              <a:gd name="connsiteY22" fmla="*/ 1003487 h 2606258"/>
              <a:gd name="connsiteX23" fmla="*/ 235527 w 646846"/>
              <a:gd name="connsiteY23" fmla="*/ 795668 h 2606258"/>
              <a:gd name="connsiteX24" fmla="*/ 180109 w 646846"/>
              <a:gd name="connsiteY24" fmla="*/ 670977 h 2606258"/>
              <a:gd name="connsiteX25" fmla="*/ 138545 w 646846"/>
              <a:gd name="connsiteY25" fmla="*/ 546287 h 2606258"/>
              <a:gd name="connsiteX26" fmla="*/ 124691 w 646846"/>
              <a:gd name="connsiteY26" fmla="*/ 504723 h 2606258"/>
              <a:gd name="connsiteX27" fmla="*/ 180109 w 646846"/>
              <a:gd name="connsiteY27" fmla="*/ 407741 h 2606258"/>
              <a:gd name="connsiteX28" fmla="*/ 235527 w 646846"/>
              <a:gd name="connsiteY28" fmla="*/ 324614 h 2606258"/>
              <a:gd name="connsiteX29" fmla="*/ 249381 w 646846"/>
              <a:gd name="connsiteY29" fmla="*/ 213777 h 2606258"/>
              <a:gd name="connsiteX30" fmla="*/ 263236 w 646846"/>
              <a:gd name="connsiteY30" fmla="*/ 5959 h 2606258"/>
              <a:gd name="connsiteX31" fmla="*/ 318654 w 646846"/>
              <a:gd name="connsiteY31" fmla="*/ 89087 h 2606258"/>
              <a:gd name="connsiteX32" fmla="*/ 360218 w 646846"/>
              <a:gd name="connsiteY32" fmla="*/ 144505 h 2606258"/>
              <a:gd name="connsiteX33" fmla="*/ 374072 w 646846"/>
              <a:gd name="connsiteY33" fmla="*/ 186068 h 2606258"/>
              <a:gd name="connsiteX34" fmla="*/ 401781 w 646846"/>
              <a:gd name="connsiteY34" fmla="*/ 227632 h 2606258"/>
              <a:gd name="connsiteX35" fmla="*/ 429491 w 646846"/>
              <a:gd name="connsiteY35" fmla="*/ 310759 h 2606258"/>
              <a:gd name="connsiteX36" fmla="*/ 443345 w 646846"/>
              <a:gd name="connsiteY36" fmla="*/ 352323 h 2606258"/>
              <a:gd name="connsiteX37" fmla="*/ 443345 w 646846"/>
              <a:gd name="connsiteY37" fmla="*/ 615559 h 2606258"/>
              <a:gd name="connsiteX38" fmla="*/ 471054 w 646846"/>
              <a:gd name="connsiteY38" fmla="*/ 657123 h 2606258"/>
              <a:gd name="connsiteX39" fmla="*/ 609600 w 646846"/>
              <a:gd name="connsiteY39" fmla="*/ 698687 h 2606258"/>
              <a:gd name="connsiteX40" fmla="*/ 623454 w 646846"/>
              <a:gd name="connsiteY40" fmla="*/ 754105 h 2606258"/>
              <a:gd name="connsiteX41" fmla="*/ 595745 w 646846"/>
              <a:gd name="connsiteY41" fmla="*/ 920359 h 2606258"/>
              <a:gd name="connsiteX42" fmla="*/ 540327 w 646846"/>
              <a:gd name="connsiteY42" fmla="*/ 1003487 h 2606258"/>
              <a:gd name="connsiteX43" fmla="*/ 512618 w 646846"/>
              <a:gd name="connsiteY43" fmla="*/ 1045050 h 2606258"/>
              <a:gd name="connsiteX44" fmla="*/ 484909 w 646846"/>
              <a:gd name="connsiteY44" fmla="*/ 1128177 h 2606258"/>
              <a:gd name="connsiteX45" fmla="*/ 498763 w 646846"/>
              <a:gd name="connsiteY45" fmla="*/ 1225159 h 2606258"/>
              <a:gd name="connsiteX46" fmla="*/ 540327 w 646846"/>
              <a:gd name="connsiteY46" fmla="*/ 1266723 h 2606258"/>
              <a:gd name="connsiteX47" fmla="*/ 623454 w 646846"/>
              <a:gd name="connsiteY47" fmla="*/ 1308287 h 2606258"/>
              <a:gd name="connsiteX48" fmla="*/ 623454 w 646846"/>
              <a:gd name="connsiteY48" fmla="*/ 1557668 h 2606258"/>
              <a:gd name="connsiteX49" fmla="*/ 595745 w 646846"/>
              <a:gd name="connsiteY49" fmla="*/ 1599232 h 2606258"/>
              <a:gd name="connsiteX50" fmla="*/ 554181 w 646846"/>
              <a:gd name="connsiteY50" fmla="*/ 1613087 h 2606258"/>
              <a:gd name="connsiteX51" fmla="*/ 540327 w 646846"/>
              <a:gd name="connsiteY51" fmla="*/ 1654650 h 2606258"/>
              <a:gd name="connsiteX52" fmla="*/ 512618 w 646846"/>
              <a:gd name="connsiteY52" fmla="*/ 1765487 h 2606258"/>
              <a:gd name="connsiteX53" fmla="*/ 526472 w 646846"/>
              <a:gd name="connsiteY53" fmla="*/ 1807050 h 2606258"/>
              <a:gd name="connsiteX54" fmla="*/ 581891 w 646846"/>
              <a:gd name="connsiteY54" fmla="*/ 1876323 h 2606258"/>
              <a:gd name="connsiteX55" fmla="*/ 609600 w 646846"/>
              <a:gd name="connsiteY55" fmla="*/ 1959450 h 2606258"/>
              <a:gd name="connsiteX56" fmla="*/ 623454 w 646846"/>
              <a:gd name="connsiteY56" fmla="*/ 2001014 h 2606258"/>
              <a:gd name="connsiteX57" fmla="*/ 595745 w 646846"/>
              <a:gd name="connsiteY57" fmla="*/ 2111850 h 2606258"/>
              <a:gd name="connsiteX58" fmla="*/ 512618 w 646846"/>
              <a:gd name="connsiteY58" fmla="*/ 2222687 h 2606258"/>
              <a:gd name="connsiteX59" fmla="*/ 498763 w 646846"/>
              <a:gd name="connsiteY59" fmla="*/ 2264250 h 2606258"/>
              <a:gd name="connsiteX60" fmla="*/ 471054 w 646846"/>
              <a:gd name="connsiteY60" fmla="*/ 2305814 h 2606258"/>
              <a:gd name="connsiteX61" fmla="*/ 443345 w 646846"/>
              <a:gd name="connsiteY61" fmla="*/ 2388941 h 2606258"/>
              <a:gd name="connsiteX62" fmla="*/ 429491 w 646846"/>
              <a:gd name="connsiteY62" fmla="*/ 2430505 h 2606258"/>
              <a:gd name="connsiteX63" fmla="*/ 401781 w 646846"/>
              <a:gd name="connsiteY63" fmla="*/ 2541341 h 2606258"/>
              <a:gd name="connsiteX64" fmla="*/ 374072 w 646846"/>
              <a:gd name="connsiteY64" fmla="*/ 2499777 h 2606258"/>
              <a:gd name="connsiteX65" fmla="*/ 318654 w 646846"/>
              <a:gd name="connsiteY65" fmla="*/ 2375087 h 2606258"/>
              <a:gd name="connsiteX66" fmla="*/ 290945 w 646846"/>
              <a:gd name="connsiteY66" fmla="*/ 2291959 h 260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46846" h="2606258">
                <a:moveTo>
                  <a:pt x="290945" y="2291959"/>
                </a:moveTo>
                <a:lnTo>
                  <a:pt x="290945" y="2291959"/>
                </a:lnTo>
                <a:cubicBezTo>
                  <a:pt x="286327" y="2236541"/>
                  <a:pt x="287997" y="2180235"/>
                  <a:pt x="277091" y="2125705"/>
                </a:cubicBezTo>
                <a:cubicBezTo>
                  <a:pt x="273825" y="2109377"/>
                  <a:pt x="256828" y="2099034"/>
                  <a:pt x="249381" y="2084141"/>
                </a:cubicBezTo>
                <a:cubicBezTo>
                  <a:pt x="218137" y="2021653"/>
                  <a:pt x="257452" y="2060574"/>
                  <a:pt x="207818" y="2001014"/>
                </a:cubicBezTo>
                <a:cubicBezTo>
                  <a:pt x="195275" y="1985962"/>
                  <a:pt x="177642" y="1975394"/>
                  <a:pt x="166254" y="1959450"/>
                </a:cubicBezTo>
                <a:cubicBezTo>
                  <a:pt x="112753" y="1884549"/>
                  <a:pt x="171758" y="1915103"/>
                  <a:pt x="96981" y="1890177"/>
                </a:cubicBezTo>
                <a:cubicBezTo>
                  <a:pt x="390" y="1793586"/>
                  <a:pt x="23358" y="1845067"/>
                  <a:pt x="0" y="1751632"/>
                </a:cubicBezTo>
                <a:cubicBezTo>
                  <a:pt x="4618" y="1723923"/>
                  <a:pt x="-83" y="1692895"/>
                  <a:pt x="13854" y="1668505"/>
                </a:cubicBezTo>
                <a:cubicBezTo>
                  <a:pt x="21100" y="1655825"/>
                  <a:pt x="42356" y="1661181"/>
                  <a:pt x="55418" y="1654650"/>
                </a:cubicBezTo>
                <a:cubicBezTo>
                  <a:pt x="70311" y="1647203"/>
                  <a:pt x="81765" y="1633704"/>
                  <a:pt x="96981" y="1626941"/>
                </a:cubicBezTo>
                <a:cubicBezTo>
                  <a:pt x="123672" y="1615078"/>
                  <a:pt x="180109" y="1599232"/>
                  <a:pt x="180109" y="1599232"/>
                </a:cubicBezTo>
                <a:cubicBezTo>
                  <a:pt x="184727" y="1580759"/>
                  <a:pt x="193963" y="1562855"/>
                  <a:pt x="193963" y="1543814"/>
                </a:cubicBezTo>
                <a:cubicBezTo>
                  <a:pt x="193963" y="1513081"/>
                  <a:pt x="187932" y="1420915"/>
                  <a:pt x="166254" y="1377559"/>
                </a:cubicBezTo>
                <a:cubicBezTo>
                  <a:pt x="158807" y="1362666"/>
                  <a:pt x="149205" y="1348788"/>
                  <a:pt x="138545" y="1335996"/>
                </a:cubicBezTo>
                <a:cubicBezTo>
                  <a:pt x="126002" y="1320944"/>
                  <a:pt x="114506" y="1303195"/>
                  <a:pt x="96981" y="1294432"/>
                </a:cubicBezTo>
                <a:cubicBezTo>
                  <a:pt x="75919" y="1283901"/>
                  <a:pt x="50800" y="1285195"/>
                  <a:pt x="27709" y="1280577"/>
                </a:cubicBezTo>
                <a:cubicBezTo>
                  <a:pt x="23091" y="1266723"/>
                  <a:pt x="13854" y="1253618"/>
                  <a:pt x="13854" y="1239014"/>
                </a:cubicBezTo>
                <a:cubicBezTo>
                  <a:pt x="13854" y="1206358"/>
                  <a:pt x="14446" y="1171873"/>
                  <a:pt x="27709" y="1142032"/>
                </a:cubicBezTo>
                <a:cubicBezTo>
                  <a:pt x="39669" y="1115122"/>
                  <a:pt x="105090" y="1105368"/>
                  <a:pt x="124691" y="1100468"/>
                </a:cubicBezTo>
                <a:cubicBezTo>
                  <a:pt x="138545" y="1091232"/>
                  <a:pt x="151797" y="1081020"/>
                  <a:pt x="166254" y="1072759"/>
                </a:cubicBezTo>
                <a:cubicBezTo>
                  <a:pt x="184186" y="1062512"/>
                  <a:pt x="205806" y="1058272"/>
                  <a:pt x="221672" y="1045050"/>
                </a:cubicBezTo>
                <a:cubicBezTo>
                  <a:pt x="234464" y="1034390"/>
                  <a:pt x="240145" y="1017341"/>
                  <a:pt x="249381" y="1003487"/>
                </a:cubicBezTo>
                <a:cubicBezTo>
                  <a:pt x="244763" y="934214"/>
                  <a:pt x="245345" y="864397"/>
                  <a:pt x="235527" y="795668"/>
                </a:cubicBezTo>
                <a:cubicBezTo>
                  <a:pt x="216157" y="660077"/>
                  <a:pt x="216263" y="757747"/>
                  <a:pt x="180109" y="670977"/>
                </a:cubicBezTo>
                <a:cubicBezTo>
                  <a:pt x="163258" y="630536"/>
                  <a:pt x="152399" y="587850"/>
                  <a:pt x="138545" y="546287"/>
                </a:cubicBezTo>
                <a:lnTo>
                  <a:pt x="124691" y="504723"/>
                </a:lnTo>
                <a:cubicBezTo>
                  <a:pt x="148926" y="407780"/>
                  <a:pt x="119289" y="485938"/>
                  <a:pt x="180109" y="407741"/>
                </a:cubicBezTo>
                <a:cubicBezTo>
                  <a:pt x="200555" y="381454"/>
                  <a:pt x="235527" y="324614"/>
                  <a:pt x="235527" y="324614"/>
                </a:cubicBezTo>
                <a:cubicBezTo>
                  <a:pt x="240145" y="287668"/>
                  <a:pt x="246156" y="250870"/>
                  <a:pt x="249381" y="213777"/>
                </a:cubicBezTo>
                <a:cubicBezTo>
                  <a:pt x="255395" y="144612"/>
                  <a:pt x="229519" y="66648"/>
                  <a:pt x="263236" y="5959"/>
                </a:cubicBezTo>
                <a:cubicBezTo>
                  <a:pt x="279409" y="-23152"/>
                  <a:pt x="298672" y="62445"/>
                  <a:pt x="318654" y="89087"/>
                </a:cubicBezTo>
                <a:lnTo>
                  <a:pt x="360218" y="144505"/>
                </a:lnTo>
                <a:cubicBezTo>
                  <a:pt x="364836" y="158359"/>
                  <a:pt x="367541" y="173006"/>
                  <a:pt x="374072" y="186068"/>
                </a:cubicBezTo>
                <a:cubicBezTo>
                  <a:pt x="381519" y="200961"/>
                  <a:pt x="395018" y="212416"/>
                  <a:pt x="401781" y="227632"/>
                </a:cubicBezTo>
                <a:cubicBezTo>
                  <a:pt x="413644" y="254323"/>
                  <a:pt x="420255" y="283050"/>
                  <a:pt x="429491" y="310759"/>
                </a:cubicBezTo>
                <a:lnTo>
                  <a:pt x="443345" y="352323"/>
                </a:lnTo>
                <a:cubicBezTo>
                  <a:pt x="432853" y="457249"/>
                  <a:pt x="417587" y="512527"/>
                  <a:pt x="443345" y="615559"/>
                </a:cubicBezTo>
                <a:cubicBezTo>
                  <a:pt x="447383" y="631713"/>
                  <a:pt x="456934" y="648298"/>
                  <a:pt x="471054" y="657123"/>
                </a:cubicBezTo>
                <a:cubicBezTo>
                  <a:pt x="493540" y="671177"/>
                  <a:pt x="577156" y="690576"/>
                  <a:pt x="609600" y="698687"/>
                </a:cubicBezTo>
                <a:cubicBezTo>
                  <a:pt x="614218" y="717160"/>
                  <a:pt x="623454" y="735064"/>
                  <a:pt x="623454" y="754105"/>
                </a:cubicBezTo>
                <a:cubicBezTo>
                  <a:pt x="623454" y="772426"/>
                  <a:pt x="617424" y="881337"/>
                  <a:pt x="595745" y="920359"/>
                </a:cubicBezTo>
                <a:cubicBezTo>
                  <a:pt x="579572" y="949470"/>
                  <a:pt x="558800" y="975778"/>
                  <a:pt x="540327" y="1003487"/>
                </a:cubicBezTo>
                <a:cubicBezTo>
                  <a:pt x="531091" y="1017341"/>
                  <a:pt x="517883" y="1029254"/>
                  <a:pt x="512618" y="1045050"/>
                </a:cubicBezTo>
                <a:lnTo>
                  <a:pt x="484909" y="1128177"/>
                </a:lnTo>
                <a:cubicBezTo>
                  <a:pt x="489527" y="1160504"/>
                  <a:pt x="486635" y="1194839"/>
                  <a:pt x="498763" y="1225159"/>
                </a:cubicBezTo>
                <a:cubicBezTo>
                  <a:pt x="506040" y="1243351"/>
                  <a:pt x="525275" y="1254180"/>
                  <a:pt x="540327" y="1266723"/>
                </a:cubicBezTo>
                <a:cubicBezTo>
                  <a:pt x="576136" y="1296564"/>
                  <a:pt x="581799" y="1294401"/>
                  <a:pt x="623454" y="1308287"/>
                </a:cubicBezTo>
                <a:cubicBezTo>
                  <a:pt x="656146" y="1406358"/>
                  <a:pt x="653106" y="1379754"/>
                  <a:pt x="623454" y="1557668"/>
                </a:cubicBezTo>
                <a:cubicBezTo>
                  <a:pt x="620717" y="1574093"/>
                  <a:pt x="608747" y="1588830"/>
                  <a:pt x="595745" y="1599232"/>
                </a:cubicBezTo>
                <a:cubicBezTo>
                  <a:pt x="584341" y="1608355"/>
                  <a:pt x="568036" y="1608469"/>
                  <a:pt x="554181" y="1613087"/>
                </a:cubicBezTo>
                <a:cubicBezTo>
                  <a:pt x="549563" y="1626941"/>
                  <a:pt x="544169" y="1640561"/>
                  <a:pt x="540327" y="1654650"/>
                </a:cubicBezTo>
                <a:cubicBezTo>
                  <a:pt x="530307" y="1691391"/>
                  <a:pt x="512618" y="1765487"/>
                  <a:pt x="512618" y="1765487"/>
                </a:cubicBezTo>
                <a:cubicBezTo>
                  <a:pt x="517236" y="1779341"/>
                  <a:pt x="519941" y="1793988"/>
                  <a:pt x="526472" y="1807050"/>
                </a:cubicBezTo>
                <a:cubicBezTo>
                  <a:pt x="543950" y="1842007"/>
                  <a:pt x="556116" y="1850549"/>
                  <a:pt x="581891" y="1876323"/>
                </a:cubicBezTo>
                <a:lnTo>
                  <a:pt x="609600" y="1959450"/>
                </a:lnTo>
                <a:lnTo>
                  <a:pt x="623454" y="2001014"/>
                </a:lnTo>
                <a:cubicBezTo>
                  <a:pt x="619615" y="2020212"/>
                  <a:pt x="609060" y="2087883"/>
                  <a:pt x="595745" y="2111850"/>
                </a:cubicBezTo>
                <a:cubicBezTo>
                  <a:pt x="556580" y="2182346"/>
                  <a:pt x="554657" y="2180646"/>
                  <a:pt x="512618" y="2222687"/>
                </a:cubicBezTo>
                <a:cubicBezTo>
                  <a:pt x="508000" y="2236541"/>
                  <a:pt x="505294" y="2251188"/>
                  <a:pt x="498763" y="2264250"/>
                </a:cubicBezTo>
                <a:cubicBezTo>
                  <a:pt x="491316" y="2279143"/>
                  <a:pt x="477817" y="2290598"/>
                  <a:pt x="471054" y="2305814"/>
                </a:cubicBezTo>
                <a:cubicBezTo>
                  <a:pt x="459192" y="2332504"/>
                  <a:pt x="452581" y="2361232"/>
                  <a:pt x="443345" y="2388941"/>
                </a:cubicBezTo>
                <a:lnTo>
                  <a:pt x="429491" y="2430505"/>
                </a:lnTo>
                <a:cubicBezTo>
                  <a:pt x="406258" y="2686065"/>
                  <a:pt x="434073" y="2605926"/>
                  <a:pt x="401781" y="2541341"/>
                </a:cubicBezTo>
                <a:cubicBezTo>
                  <a:pt x="394334" y="2526448"/>
                  <a:pt x="383308" y="2513632"/>
                  <a:pt x="374072" y="2499777"/>
                </a:cubicBezTo>
                <a:cubicBezTo>
                  <a:pt x="341098" y="2400854"/>
                  <a:pt x="362565" y="2440952"/>
                  <a:pt x="318654" y="2375087"/>
                </a:cubicBezTo>
                <a:lnTo>
                  <a:pt x="290945" y="2291959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7"/>
          <a:stretch/>
        </p:blipFill>
        <p:spPr>
          <a:xfrm>
            <a:off x="3199517" y="2048341"/>
            <a:ext cx="1194535" cy="117416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740538" y="292123"/>
            <a:ext cx="1529215" cy="7080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1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বিজয়ী</a:t>
            </a:r>
            <a:endParaRPr lang="en-US" sz="4001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940506" y="4193611"/>
            <a:ext cx="646845" cy="2606258"/>
          </a:xfrm>
          <a:custGeom>
            <a:avLst/>
            <a:gdLst>
              <a:gd name="connsiteX0" fmla="*/ 290945 w 646846"/>
              <a:gd name="connsiteY0" fmla="*/ 2291959 h 2606258"/>
              <a:gd name="connsiteX1" fmla="*/ 290945 w 646846"/>
              <a:gd name="connsiteY1" fmla="*/ 2291959 h 2606258"/>
              <a:gd name="connsiteX2" fmla="*/ 277091 w 646846"/>
              <a:gd name="connsiteY2" fmla="*/ 2125705 h 2606258"/>
              <a:gd name="connsiteX3" fmla="*/ 249381 w 646846"/>
              <a:gd name="connsiteY3" fmla="*/ 2084141 h 2606258"/>
              <a:gd name="connsiteX4" fmla="*/ 207818 w 646846"/>
              <a:gd name="connsiteY4" fmla="*/ 2001014 h 2606258"/>
              <a:gd name="connsiteX5" fmla="*/ 166254 w 646846"/>
              <a:gd name="connsiteY5" fmla="*/ 1959450 h 2606258"/>
              <a:gd name="connsiteX6" fmla="*/ 96981 w 646846"/>
              <a:gd name="connsiteY6" fmla="*/ 1890177 h 2606258"/>
              <a:gd name="connsiteX7" fmla="*/ 0 w 646846"/>
              <a:gd name="connsiteY7" fmla="*/ 1751632 h 2606258"/>
              <a:gd name="connsiteX8" fmla="*/ 13854 w 646846"/>
              <a:gd name="connsiteY8" fmla="*/ 1668505 h 2606258"/>
              <a:gd name="connsiteX9" fmla="*/ 55418 w 646846"/>
              <a:gd name="connsiteY9" fmla="*/ 1654650 h 2606258"/>
              <a:gd name="connsiteX10" fmla="*/ 96981 w 646846"/>
              <a:gd name="connsiteY10" fmla="*/ 1626941 h 2606258"/>
              <a:gd name="connsiteX11" fmla="*/ 180109 w 646846"/>
              <a:gd name="connsiteY11" fmla="*/ 1599232 h 2606258"/>
              <a:gd name="connsiteX12" fmla="*/ 193963 w 646846"/>
              <a:gd name="connsiteY12" fmla="*/ 1543814 h 2606258"/>
              <a:gd name="connsiteX13" fmla="*/ 166254 w 646846"/>
              <a:gd name="connsiteY13" fmla="*/ 1377559 h 2606258"/>
              <a:gd name="connsiteX14" fmla="*/ 138545 w 646846"/>
              <a:gd name="connsiteY14" fmla="*/ 1335996 h 2606258"/>
              <a:gd name="connsiteX15" fmla="*/ 96981 w 646846"/>
              <a:gd name="connsiteY15" fmla="*/ 1294432 h 2606258"/>
              <a:gd name="connsiteX16" fmla="*/ 27709 w 646846"/>
              <a:gd name="connsiteY16" fmla="*/ 1280577 h 2606258"/>
              <a:gd name="connsiteX17" fmla="*/ 13854 w 646846"/>
              <a:gd name="connsiteY17" fmla="*/ 1239014 h 2606258"/>
              <a:gd name="connsiteX18" fmla="*/ 27709 w 646846"/>
              <a:gd name="connsiteY18" fmla="*/ 1142032 h 2606258"/>
              <a:gd name="connsiteX19" fmla="*/ 124691 w 646846"/>
              <a:gd name="connsiteY19" fmla="*/ 1100468 h 2606258"/>
              <a:gd name="connsiteX20" fmla="*/ 166254 w 646846"/>
              <a:gd name="connsiteY20" fmla="*/ 1072759 h 2606258"/>
              <a:gd name="connsiteX21" fmla="*/ 221672 w 646846"/>
              <a:gd name="connsiteY21" fmla="*/ 1045050 h 2606258"/>
              <a:gd name="connsiteX22" fmla="*/ 249381 w 646846"/>
              <a:gd name="connsiteY22" fmla="*/ 1003487 h 2606258"/>
              <a:gd name="connsiteX23" fmla="*/ 235527 w 646846"/>
              <a:gd name="connsiteY23" fmla="*/ 795668 h 2606258"/>
              <a:gd name="connsiteX24" fmla="*/ 180109 w 646846"/>
              <a:gd name="connsiteY24" fmla="*/ 670977 h 2606258"/>
              <a:gd name="connsiteX25" fmla="*/ 138545 w 646846"/>
              <a:gd name="connsiteY25" fmla="*/ 546287 h 2606258"/>
              <a:gd name="connsiteX26" fmla="*/ 124691 w 646846"/>
              <a:gd name="connsiteY26" fmla="*/ 504723 h 2606258"/>
              <a:gd name="connsiteX27" fmla="*/ 180109 w 646846"/>
              <a:gd name="connsiteY27" fmla="*/ 407741 h 2606258"/>
              <a:gd name="connsiteX28" fmla="*/ 235527 w 646846"/>
              <a:gd name="connsiteY28" fmla="*/ 324614 h 2606258"/>
              <a:gd name="connsiteX29" fmla="*/ 249381 w 646846"/>
              <a:gd name="connsiteY29" fmla="*/ 213777 h 2606258"/>
              <a:gd name="connsiteX30" fmla="*/ 263236 w 646846"/>
              <a:gd name="connsiteY30" fmla="*/ 5959 h 2606258"/>
              <a:gd name="connsiteX31" fmla="*/ 318654 w 646846"/>
              <a:gd name="connsiteY31" fmla="*/ 89087 h 2606258"/>
              <a:gd name="connsiteX32" fmla="*/ 360218 w 646846"/>
              <a:gd name="connsiteY32" fmla="*/ 144505 h 2606258"/>
              <a:gd name="connsiteX33" fmla="*/ 374072 w 646846"/>
              <a:gd name="connsiteY33" fmla="*/ 186068 h 2606258"/>
              <a:gd name="connsiteX34" fmla="*/ 401781 w 646846"/>
              <a:gd name="connsiteY34" fmla="*/ 227632 h 2606258"/>
              <a:gd name="connsiteX35" fmla="*/ 429491 w 646846"/>
              <a:gd name="connsiteY35" fmla="*/ 310759 h 2606258"/>
              <a:gd name="connsiteX36" fmla="*/ 443345 w 646846"/>
              <a:gd name="connsiteY36" fmla="*/ 352323 h 2606258"/>
              <a:gd name="connsiteX37" fmla="*/ 443345 w 646846"/>
              <a:gd name="connsiteY37" fmla="*/ 615559 h 2606258"/>
              <a:gd name="connsiteX38" fmla="*/ 471054 w 646846"/>
              <a:gd name="connsiteY38" fmla="*/ 657123 h 2606258"/>
              <a:gd name="connsiteX39" fmla="*/ 609600 w 646846"/>
              <a:gd name="connsiteY39" fmla="*/ 698687 h 2606258"/>
              <a:gd name="connsiteX40" fmla="*/ 623454 w 646846"/>
              <a:gd name="connsiteY40" fmla="*/ 754105 h 2606258"/>
              <a:gd name="connsiteX41" fmla="*/ 595745 w 646846"/>
              <a:gd name="connsiteY41" fmla="*/ 920359 h 2606258"/>
              <a:gd name="connsiteX42" fmla="*/ 540327 w 646846"/>
              <a:gd name="connsiteY42" fmla="*/ 1003487 h 2606258"/>
              <a:gd name="connsiteX43" fmla="*/ 512618 w 646846"/>
              <a:gd name="connsiteY43" fmla="*/ 1045050 h 2606258"/>
              <a:gd name="connsiteX44" fmla="*/ 484909 w 646846"/>
              <a:gd name="connsiteY44" fmla="*/ 1128177 h 2606258"/>
              <a:gd name="connsiteX45" fmla="*/ 498763 w 646846"/>
              <a:gd name="connsiteY45" fmla="*/ 1225159 h 2606258"/>
              <a:gd name="connsiteX46" fmla="*/ 540327 w 646846"/>
              <a:gd name="connsiteY46" fmla="*/ 1266723 h 2606258"/>
              <a:gd name="connsiteX47" fmla="*/ 623454 w 646846"/>
              <a:gd name="connsiteY47" fmla="*/ 1308287 h 2606258"/>
              <a:gd name="connsiteX48" fmla="*/ 623454 w 646846"/>
              <a:gd name="connsiteY48" fmla="*/ 1557668 h 2606258"/>
              <a:gd name="connsiteX49" fmla="*/ 595745 w 646846"/>
              <a:gd name="connsiteY49" fmla="*/ 1599232 h 2606258"/>
              <a:gd name="connsiteX50" fmla="*/ 554181 w 646846"/>
              <a:gd name="connsiteY50" fmla="*/ 1613087 h 2606258"/>
              <a:gd name="connsiteX51" fmla="*/ 540327 w 646846"/>
              <a:gd name="connsiteY51" fmla="*/ 1654650 h 2606258"/>
              <a:gd name="connsiteX52" fmla="*/ 512618 w 646846"/>
              <a:gd name="connsiteY52" fmla="*/ 1765487 h 2606258"/>
              <a:gd name="connsiteX53" fmla="*/ 526472 w 646846"/>
              <a:gd name="connsiteY53" fmla="*/ 1807050 h 2606258"/>
              <a:gd name="connsiteX54" fmla="*/ 581891 w 646846"/>
              <a:gd name="connsiteY54" fmla="*/ 1876323 h 2606258"/>
              <a:gd name="connsiteX55" fmla="*/ 609600 w 646846"/>
              <a:gd name="connsiteY55" fmla="*/ 1959450 h 2606258"/>
              <a:gd name="connsiteX56" fmla="*/ 623454 w 646846"/>
              <a:gd name="connsiteY56" fmla="*/ 2001014 h 2606258"/>
              <a:gd name="connsiteX57" fmla="*/ 595745 w 646846"/>
              <a:gd name="connsiteY57" fmla="*/ 2111850 h 2606258"/>
              <a:gd name="connsiteX58" fmla="*/ 512618 w 646846"/>
              <a:gd name="connsiteY58" fmla="*/ 2222687 h 2606258"/>
              <a:gd name="connsiteX59" fmla="*/ 498763 w 646846"/>
              <a:gd name="connsiteY59" fmla="*/ 2264250 h 2606258"/>
              <a:gd name="connsiteX60" fmla="*/ 471054 w 646846"/>
              <a:gd name="connsiteY60" fmla="*/ 2305814 h 2606258"/>
              <a:gd name="connsiteX61" fmla="*/ 443345 w 646846"/>
              <a:gd name="connsiteY61" fmla="*/ 2388941 h 2606258"/>
              <a:gd name="connsiteX62" fmla="*/ 429491 w 646846"/>
              <a:gd name="connsiteY62" fmla="*/ 2430505 h 2606258"/>
              <a:gd name="connsiteX63" fmla="*/ 401781 w 646846"/>
              <a:gd name="connsiteY63" fmla="*/ 2541341 h 2606258"/>
              <a:gd name="connsiteX64" fmla="*/ 374072 w 646846"/>
              <a:gd name="connsiteY64" fmla="*/ 2499777 h 2606258"/>
              <a:gd name="connsiteX65" fmla="*/ 318654 w 646846"/>
              <a:gd name="connsiteY65" fmla="*/ 2375087 h 2606258"/>
              <a:gd name="connsiteX66" fmla="*/ 290945 w 646846"/>
              <a:gd name="connsiteY66" fmla="*/ 2291959 h 260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46846" h="2606258">
                <a:moveTo>
                  <a:pt x="290945" y="2291959"/>
                </a:moveTo>
                <a:lnTo>
                  <a:pt x="290945" y="2291959"/>
                </a:lnTo>
                <a:cubicBezTo>
                  <a:pt x="286327" y="2236541"/>
                  <a:pt x="287997" y="2180235"/>
                  <a:pt x="277091" y="2125705"/>
                </a:cubicBezTo>
                <a:cubicBezTo>
                  <a:pt x="273825" y="2109377"/>
                  <a:pt x="256828" y="2099034"/>
                  <a:pt x="249381" y="2084141"/>
                </a:cubicBezTo>
                <a:cubicBezTo>
                  <a:pt x="218137" y="2021653"/>
                  <a:pt x="257452" y="2060574"/>
                  <a:pt x="207818" y="2001014"/>
                </a:cubicBezTo>
                <a:cubicBezTo>
                  <a:pt x="195275" y="1985962"/>
                  <a:pt x="177642" y="1975394"/>
                  <a:pt x="166254" y="1959450"/>
                </a:cubicBezTo>
                <a:cubicBezTo>
                  <a:pt x="112753" y="1884549"/>
                  <a:pt x="171758" y="1915103"/>
                  <a:pt x="96981" y="1890177"/>
                </a:cubicBezTo>
                <a:cubicBezTo>
                  <a:pt x="390" y="1793586"/>
                  <a:pt x="23358" y="1845067"/>
                  <a:pt x="0" y="1751632"/>
                </a:cubicBezTo>
                <a:cubicBezTo>
                  <a:pt x="4618" y="1723923"/>
                  <a:pt x="-83" y="1692895"/>
                  <a:pt x="13854" y="1668505"/>
                </a:cubicBezTo>
                <a:cubicBezTo>
                  <a:pt x="21100" y="1655825"/>
                  <a:pt x="42356" y="1661181"/>
                  <a:pt x="55418" y="1654650"/>
                </a:cubicBezTo>
                <a:cubicBezTo>
                  <a:pt x="70311" y="1647203"/>
                  <a:pt x="81765" y="1633704"/>
                  <a:pt x="96981" y="1626941"/>
                </a:cubicBezTo>
                <a:cubicBezTo>
                  <a:pt x="123672" y="1615078"/>
                  <a:pt x="180109" y="1599232"/>
                  <a:pt x="180109" y="1599232"/>
                </a:cubicBezTo>
                <a:cubicBezTo>
                  <a:pt x="184727" y="1580759"/>
                  <a:pt x="193963" y="1562855"/>
                  <a:pt x="193963" y="1543814"/>
                </a:cubicBezTo>
                <a:cubicBezTo>
                  <a:pt x="193963" y="1513081"/>
                  <a:pt x="187932" y="1420915"/>
                  <a:pt x="166254" y="1377559"/>
                </a:cubicBezTo>
                <a:cubicBezTo>
                  <a:pt x="158807" y="1362666"/>
                  <a:pt x="149205" y="1348788"/>
                  <a:pt x="138545" y="1335996"/>
                </a:cubicBezTo>
                <a:cubicBezTo>
                  <a:pt x="126002" y="1320944"/>
                  <a:pt x="114506" y="1303195"/>
                  <a:pt x="96981" y="1294432"/>
                </a:cubicBezTo>
                <a:cubicBezTo>
                  <a:pt x="75919" y="1283901"/>
                  <a:pt x="50800" y="1285195"/>
                  <a:pt x="27709" y="1280577"/>
                </a:cubicBezTo>
                <a:cubicBezTo>
                  <a:pt x="23091" y="1266723"/>
                  <a:pt x="13854" y="1253618"/>
                  <a:pt x="13854" y="1239014"/>
                </a:cubicBezTo>
                <a:cubicBezTo>
                  <a:pt x="13854" y="1206358"/>
                  <a:pt x="14446" y="1171873"/>
                  <a:pt x="27709" y="1142032"/>
                </a:cubicBezTo>
                <a:cubicBezTo>
                  <a:pt x="39669" y="1115122"/>
                  <a:pt x="105090" y="1105368"/>
                  <a:pt x="124691" y="1100468"/>
                </a:cubicBezTo>
                <a:cubicBezTo>
                  <a:pt x="138545" y="1091232"/>
                  <a:pt x="151797" y="1081020"/>
                  <a:pt x="166254" y="1072759"/>
                </a:cubicBezTo>
                <a:cubicBezTo>
                  <a:pt x="184186" y="1062512"/>
                  <a:pt x="205806" y="1058272"/>
                  <a:pt x="221672" y="1045050"/>
                </a:cubicBezTo>
                <a:cubicBezTo>
                  <a:pt x="234464" y="1034390"/>
                  <a:pt x="240145" y="1017341"/>
                  <a:pt x="249381" y="1003487"/>
                </a:cubicBezTo>
                <a:cubicBezTo>
                  <a:pt x="244763" y="934214"/>
                  <a:pt x="245345" y="864397"/>
                  <a:pt x="235527" y="795668"/>
                </a:cubicBezTo>
                <a:cubicBezTo>
                  <a:pt x="216157" y="660077"/>
                  <a:pt x="216263" y="757747"/>
                  <a:pt x="180109" y="670977"/>
                </a:cubicBezTo>
                <a:cubicBezTo>
                  <a:pt x="163258" y="630536"/>
                  <a:pt x="152399" y="587850"/>
                  <a:pt x="138545" y="546287"/>
                </a:cubicBezTo>
                <a:lnTo>
                  <a:pt x="124691" y="504723"/>
                </a:lnTo>
                <a:cubicBezTo>
                  <a:pt x="148926" y="407780"/>
                  <a:pt x="119289" y="485938"/>
                  <a:pt x="180109" y="407741"/>
                </a:cubicBezTo>
                <a:cubicBezTo>
                  <a:pt x="200555" y="381454"/>
                  <a:pt x="235527" y="324614"/>
                  <a:pt x="235527" y="324614"/>
                </a:cubicBezTo>
                <a:cubicBezTo>
                  <a:pt x="240145" y="287668"/>
                  <a:pt x="246156" y="250870"/>
                  <a:pt x="249381" y="213777"/>
                </a:cubicBezTo>
                <a:cubicBezTo>
                  <a:pt x="255395" y="144612"/>
                  <a:pt x="229519" y="66648"/>
                  <a:pt x="263236" y="5959"/>
                </a:cubicBezTo>
                <a:cubicBezTo>
                  <a:pt x="279409" y="-23152"/>
                  <a:pt x="298672" y="62445"/>
                  <a:pt x="318654" y="89087"/>
                </a:cubicBezTo>
                <a:lnTo>
                  <a:pt x="360218" y="144505"/>
                </a:lnTo>
                <a:cubicBezTo>
                  <a:pt x="364836" y="158359"/>
                  <a:pt x="367541" y="173006"/>
                  <a:pt x="374072" y="186068"/>
                </a:cubicBezTo>
                <a:cubicBezTo>
                  <a:pt x="381519" y="200961"/>
                  <a:pt x="395018" y="212416"/>
                  <a:pt x="401781" y="227632"/>
                </a:cubicBezTo>
                <a:cubicBezTo>
                  <a:pt x="413644" y="254323"/>
                  <a:pt x="420255" y="283050"/>
                  <a:pt x="429491" y="310759"/>
                </a:cubicBezTo>
                <a:lnTo>
                  <a:pt x="443345" y="352323"/>
                </a:lnTo>
                <a:cubicBezTo>
                  <a:pt x="432853" y="457249"/>
                  <a:pt x="417587" y="512527"/>
                  <a:pt x="443345" y="615559"/>
                </a:cubicBezTo>
                <a:cubicBezTo>
                  <a:pt x="447383" y="631713"/>
                  <a:pt x="456934" y="648298"/>
                  <a:pt x="471054" y="657123"/>
                </a:cubicBezTo>
                <a:cubicBezTo>
                  <a:pt x="493540" y="671177"/>
                  <a:pt x="577156" y="690576"/>
                  <a:pt x="609600" y="698687"/>
                </a:cubicBezTo>
                <a:cubicBezTo>
                  <a:pt x="614218" y="717160"/>
                  <a:pt x="623454" y="735064"/>
                  <a:pt x="623454" y="754105"/>
                </a:cubicBezTo>
                <a:cubicBezTo>
                  <a:pt x="623454" y="772426"/>
                  <a:pt x="617424" y="881337"/>
                  <a:pt x="595745" y="920359"/>
                </a:cubicBezTo>
                <a:cubicBezTo>
                  <a:pt x="579572" y="949470"/>
                  <a:pt x="558800" y="975778"/>
                  <a:pt x="540327" y="1003487"/>
                </a:cubicBezTo>
                <a:cubicBezTo>
                  <a:pt x="531091" y="1017341"/>
                  <a:pt x="517883" y="1029254"/>
                  <a:pt x="512618" y="1045050"/>
                </a:cubicBezTo>
                <a:lnTo>
                  <a:pt x="484909" y="1128177"/>
                </a:lnTo>
                <a:cubicBezTo>
                  <a:pt x="489527" y="1160504"/>
                  <a:pt x="486635" y="1194839"/>
                  <a:pt x="498763" y="1225159"/>
                </a:cubicBezTo>
                <a:cubicBezTo>
                  <a:pt x="506040" y="1243351"/>
                  <a:pt x="525275" y="1254180"/>
                  <a:pt x="540327" y="1266723"/>
                </a:cubicBezTo>
                <a:cubicBezTo>
                  <a:pt x="576136" y="1296564"/>
                  <a:pt x="581799" y="1294401"/>
                  <a:pt x="623454" y="1308287"/>
                </a:cubicBezTo>
                <a:cubicBezTo>
                  <a:pt x="656146" y="1406358"/>
                  <a:pt x="653106" y="1379754"/>
                  <a:pt x="623454" y="1557668"/>
                </a:cubicBezTo>
                <a:cubicBezTo>
                  <a:pt x="620717" y="1574093"/>
                  <a:pt x="608747" y="1588830"/>
                  <a:pt x="595745" y="1599232"/>
                </a:cubicBezTo>
                <a:cubicBezTo>
                  <a:pt x="584341" y="1608355"/>
                  <a:pt x="568036" y="1608469"/>
                  <a:pt x="554181" y="1613087"/>
                </a:cubicBezTo>
                <a:cubicBezTo>
                  <a:pt x="549563" y="1626941"/>
                  <a:pt x="544169" y="1640561"/>
                  <a:pt x="540327" y="1654650"/>
                </a:cubicBezTo>
                <a:cubicBezTo>
                  <a:pt x="530307" y="1691391"/>
                  <a:pt x="512618" y="1765487"/>
                  <a:pt x="512618" y="1765487"/>
                </a:cubicBezTo>
                <a:cubicBezTo>
                  <a:pt x="517236" y="1779341"/>
                  <a:pt x="519941" y="1793988"/>
                  <a:pt x="526472" y="1807050"/>
                </a:cubicBezTo>
                <a:cubicBezTo>
                  <a:pt x="543950" y="1842007"/>
                  <a:pt x="556116" y="1850549"/>
                  <a:pt x="581891" y="1876323"/>
                </a:cubicBezTo>
                <a:lnTo>
                  <a:pt x="609600" y="1959450"/>
                </a:lnTo>
                <a:lnTo>
                  <a:pt x="623454" y="2001014"/>
                </a:lnTo>
                <a:cubicBezTo>
                  <a:pt x="619615" y="2020212"/>
                  <a:pt x="609060" y="2087883"/>
                  <a:pt x="595745" y="2111850"/>
                </a:cubicBezTo>
                <a:cubicBezTo>
                  <a:pt x="556580" y="2182346"/>
                  <a:pt x="554657" y="2180646"/>
                  <a:pt x="512618" y="2222687"/>
                </a:cubicBezTo>
                <a:cubicBezTo>
                  <a:pt x="508000" y="2236541"/>
                  <a:pt x="505294" y="2251188"/>
                  <a:pt x="498763" y="2264250"/>
                </a:cubicBezTo>
                <a:cubicBezTo>
                  <a:pt x="491316" y="2279143"/>
                  <a:pt x="477817" y="2290598"/>
                  <a:pt x="471054" y="2305814"/>
                </a:cubicBezTo>
                <a:cubicBezTo>
                  <a:pt x="459192" y="2332504"/>
                  <a:pt x="452581" y="2361232"/>
                  <a:pt x="443345" y="2388941"/>
                </a:cubicBezTo>
                <a:lnTo>
                  <a:pt x="429491" y="2430505"/>
                </a:lnTo>
                <a:cubicBezTo>
                  <a:pt x="406258" y="2686065"/>
                  <a:pt x="434073" y="2605926"/>
                  <a:pt x="401781" y="2541341"/>
                </a:cubicBezTo>
                <a:cubicBezTo>
                  <a:pt x="394334" y="2526448"/>
                  <a:pt x="383308" y="2513632"/>
                  <a:pt x="374072" y="2499777"/>
                </a:cubicBezTo>
                <a:cubicBezTo>
                  <a:pt x="341098" y="2400854"/>
                  <a:pt x="362565" y="2440952"/>
                  <a:pt x="318654" y="2375087"/>
                </a:cubicBezTo>
                <a:lnTo>
                  <a:pt x="290945" y="2291959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7527" y="149218"/>
            <a:ext cx="380652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প্রথম ও দ্বিতীয় চিহ্নিত করি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5567" y="567902"/>
            <a:ext cx="96335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2210" y="573037"/>
            <a:ext cx="96335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70A9FFD1-8B1B-4F81-BC44-F805DBEB65E4}"/>
              </a:ext>
            </a:extLst>
          </p:cNvPr>
          <p:cNvSpPr/>
          <p:nvPr/>
        </p:nvSpPr>
        <p:spPr>
          <a:xfrm>
            <a:off x="0" y="4"/>
            <a:ext cx="10058400" cy="6857996"/>
          </a:xfrm>
          <a:prstGeom prst="frame">
            <a:avLst>
              <a:gd name="adj1" fmla="val 260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14253 0.1634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1 -0.02616 L 0.12291 0.22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23" grpId="0" animBg="1"/>
      <p:bldP spid="24" grpId="0" animBg="1"/>
      <p:bldP spid="27" grpId="0"/>
      <p:bldP spid="28" grpId="0" animBg="1"/>
      <p:bldP spid="11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220</Words>
  <Application>Microsoft Office PowerPoint</Application>
  <PresentationFormat>Custom</PresentationFormat>
  <Paragraphs>77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user</cp:lastModifiedBy>
  <cp:revision>206</cp:revision>
  <dcterms:created xsi:type="dcterms:W3CDTF">2006-08-16T00:00:00Z</dcterms:created>
  <dcterms:modified xsi:type="dcterms:W3CDTF">2020-06-09T10:45:30Z</dcterms:modified>
</cp:coreProperties>
</file>