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3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A61E2-E1EE-4664-8503-CC5629D7428E}" type="doc">
      <dgm:prSet loTypeId="urn:microsoft.com/office/officeart/2005/8/layout/radial1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3FCFC5-F987-4D01-A822-CECFF71F8E1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bn-IN" sz="6600" dirty="0">
              <a:solidFill>
                <a:srgbClr val="FF0000"/>
              </a:solidFill>
              <a:latin typeface="NikoshBAN"/>
            </a:rPr>
            <a:t>৩৬</a:t>
          </a:r>
          <a:r>
            <a:rPr lang="bn-IN" sz="6600" baseline="0" dirty="0">
              <a:solidFill>
                <a:srgbClr val="FF0000"/>
              </a:solidFill>
              <a:latin typeface="NikoshBAN"/>
            </a:rPr>
            <a:t> </a:t>
          </a:r>
          <a:endParaRPr lang="en-US" sz="6600" dirty="0">
            <a:solidFill>
              <a:srgbClr val="FF0000"/>
            </a:solidFill>
            <a:latin typeface="NikoshBAN"/>
          </a:endParaRPr>
        </a:p>
      </dgm:t>
    </dgm:pt>
    <dgm:pt modelId="{91D535CD-97E1-4082-AB38-10130D568D39}" type="parTrans" cxnId="{BA23F989-DFF4-4AFA-BB2C-99FC73F02850}">
      <dgm:prSet/>
      <dgm:spPr/>
      <dgm:t>
        <a:bodyPr/>
        <a:lstStyle/>
        <a:p>
          <a:endParaRPr lang="en-US"/>
        </a:p>
      </dgm:t>
    </dgm:pt>
    <dgm:pt modelId="{86C1ABC2-243B-42A6-BB5B-B52B9B97774A}" type="sibTrans" cxnId="{BA23F989-DFF4-4AFA-BB2C-99FC73F02850}">
      <dgm:prSet/>
      <dgm:spPr/>
      <dgm:t>
        <a:bodyPr/>
        <a:lstStyle/>
        <a:p>
          <a:endParaRPr lang="en-US"/>
        </a:p>
      </dgm:t>
    </dgm:pt>
    <dgm:pt modelId="{F109ECD5-D2EA-4AFF-A0DE-96CE209D6857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 w="76200">
          <a:solidFill>
            <a:schemeClr val="tx1"/>
          </a:solidFill>
        </a:ln>
      </dgm:spPr>
      <dgm:t>
        <a:bodyPr/>
        <a:lstStyle/>
        <a:p>
          <a:r>
            <a:rPr lang="en-US" sz="9600" dirty="0">
              <a:solidFill>
                <a:schemeClr val="tx1"/>
              </a:solidFill>
              <a:latin typeface="NikoshBAN"/>
            </a:rPr>
            <a:t>৭</a:t>
          </a:r>
        </a:p>
      </dgm:t>
    </dgm:pt>
    <dgm:pt modelId="{BAD03CA9-58E6-4B8E-BF81-ADAD9DBC8A5F}" type="parTrans" cxnId="{0107A17C-84E8-4A1F-82ED-E359FB8D2D17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23C154D-5118-4E88-AF4E-E94E8FA7BD6C}" type="sibTrans" cxnId="{0107A17C-84E8-4A1F-82ED-E359FB8D2D17}">
      <dgm:prSet/>
      <dgm:spPr/>
      <dgm:t>
        <a:bodyPr/>
        <a:lstStyle/>
        <a:p>
          <a:endParaRPr lang="en-US"/>
        </a:p>
      </dgm:t>
    </dgm:pt>
    <dgm:pt modelId="{40C7A9BD-1B7B-4EE2-BE9E-7673A103B34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 w="76200">
          <a:solidFill>
            <a:schemeClr val="tx1"/>
          </a:solidFill>
        </a:ln>
      </dgm:spPr>
      <dgm:t>
        <a:bodyPr/>
        <a:lstStyle/>
        <a:p>
          <a:r>
            <a:rPr lang="en-US" sz="9600" dirty="0">
              <a:solidFill>
                <a:schemeClr val="tx1"/>
              </a:solidFill>
              <a:latin typeface="NikoshBAN"/>
            </a:rPr>
            <a:t>৯</a:t>
          </a:r>
        </a:p>
      </dgm:t>
    </dgm:pt>
    <dgm:pt modelId="{0CD6ECF1-5221-43F7-9877-44688DB0A486}" type="parTrans" cxnId="{57481098-8E32-4207-9B74-4CDBC5CD19DE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DF49018-7C9A-4D5F-9EA4-30A5166C2E14}" type="sibTrans" cxnId="{57481098-8E32-4207-9B74-4CDBC5CD19DE}">
      <dgm:prSet/>
      <dgm:spPr/>
      <dgm:t>
        <a:bodyPr/>
        <a:lstStyle/>
        <a:p>
          <a:endParaRPr lang="en-US"/>
        </a:p>
      </dgm:t>
    </dgm:pt>
    <dgm:pt modelId="{A2A30D57-C014-4A25-A88D-CAA6D020009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B050"/>
        </a:solidFill>
        <a:ln w="76200">
          <a:solidFill>
            <a:schemeClr val="tx1"/>
          </a:solidFill>
        </a:ln>
      </dgm:spPr>
      <dgm:t>
        <a:bodyPr/>
        <a:lstStyle/>
        <a:p>
          <a:r>
            <a:rPr lang="en-US" sz="9600" dirty="0">
              <a:solidFill>
                <a:schemeClr val="tx1"/>
              </a:solidFill>
              <a:latin typeface="NikoshBAN"/>
            </a:rPr>
            <a:t>১১</a:t>
          </a:r>
        </a:p>
      </dgm:t>
    </dgm:pt>
    <dgm:pt modelId="{BF921DE8-D3C1-4C85-81F9-C55B01DAC182}" type="parTrans" cxnId="{91D560F5-DDA2-4BFD-A214-DFBBB5B297F7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FD19843-DE84-4BEB-AFE6-8C76CC967258}" type="sibTrans" cxnId="{91D560F5-DDA2-4BFD-A214-DFBBB5B297F7}">
      <dgm:prSet/>
      <dgm:spPr/>
      <dgm:t>
        <a:bodyPr/>
        <a:lstStyle/>
        <a:p>
          <a:endParaRPr lang="en-US"/>
        </a:p>
      </dgm:t>
    </dgm:pt>
    <dgm:pt modelId="{34AC68A0-C05C-4CCC-940C-3BBCB8607CA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  <a:ln w="76200">
          <a:solidFill>
            <a:schemeClr val="tx1"/>
          </a:solidFill>
        </a:ln>
      </dgm:spPr>
      <dgm:t>
        <a:bodyPr/>
        <a:lstStyle/>
        <a:p>
          <a:r>
            <a:rPr lang="en-US" sz="9600" dirty="0">
              <a:solidFill>
                <a:schemeClr val="tx1"/>
              </a:solidFill>
              <a:latin typeface="NikoshBAN"/>
            </a:rPr>
            <a:t>৯</a:t>
          </a:r>
        </a:p>
      </dgm:t>
    </dgm:pt>
    <dgm:pt modelId="{985F0660-60A6-4B8D-8E82-8E4FEADB8453}" type="parTrans" cxnId="{796270A3-13EC-4664-B7B4-2EED78D79C07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F0059C2-5EF8-4A15-A377-C1F0151B184E}" type="sibTrans" cxnId="{796270A3-13EC-4664-B7B4-2EED78D79C07}">
      <dgm:prSet/>
      <dgm:spPr/>
      <dgm:t>
        <a:bodyPr/>
        <a:lstStyle/>
        <a:p>
          <a:endParaRPr lang="en-US"/>
        </a:p>
      </dgm:t>
    </dgm:pt>
    <dgm:pt modelId="{5C3DCD4F-9173-4659-8065-280873F6EBE4}" type="pres">
      <dgm:prSet presAssocID="{49DA61E2-E1EE-4664-8503-CC5629D742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3710A8-39A8-4EAA-A275-D2AD844DC604}" type="pres">
      <dgm:prSet presAssocID="{1F3FCFC5-F987-4D01-A822-CECFF71F8E1C}" presName="centerShape" presStyleLbl="node0" presStyleIdx="0" presStyleCnt="1" custScaleX="149988" custScaleY="142516" custLinFactNeighborX="1209" custLinFactNeighborY="-605"/>
      <dgm:spPr/>
    </dgm:pt>
    <dgm:pt modelId="{15171B2D-0F85-4A6B-A8E9-DD3C4FF32C28}" type="pres">
      <dgm:prSet presAssocID="{BAD03CA9-58E6-4B8E-BF81-ADAD9DBC8A5F}" presName="Name9" presStyleLbl="parChTrans1D2" presStyleIdx="0" presStyleCnt="4"/>
      <dgm:spPr/>
    </dgm:pt>
    <dgm:pt modelId="{F06F6225-63AE-4E6D-A908-780ED6C070B1}" type="pres">
      <dgm:prSet presAssocID="{BAD03CA9-58E6-4B8E-BF81-ADAD9DBC8A5F}" presName="connTx" presStyleLbl="parChTrans1D2" presStyleIdx="0" presStyleCnt="4"/>
      <dgm:spPr/>
    </dgm:pt>
    <dgm:pt modelId="{538FFF2E-BBBE-4BCD-BA84-4591BEA72A3F}" type="pres">
      <dgm:prSet presAssocID="{F109ECD5-D2EA-4AFF-A0DE-96CE209D6857}" presName="node" presStyleLbl="node1" presStyleIdx="0" presStyleCnt="4" custScaleX="192917" custScaleY="84884" custRadScaleRad="107823" custRadScaleInc="7644">
        <dgm:presLayoutVars>
          <dgm:bulletEnabled val="1"/>
        </dgm:presLayoutVars>
      </dgm:prSet>
      <dgm:spPr/>
    </dgm:pt>
    <dgm:pt modelId="{2A824661-D7F5-4AFF-893F-BF65B118AAC5}" type="pres">
      <dgm:prSet presAssocID="{0CD6ECF1-5221-43F7-9877-44688DB0A486}" presName="Name9" presStyleLbl="parChTrans1D2" presStyleIdx="1" presStyleCnt="4"/>
      <dgm:spPr/>
    </dgm:pt>
    <dgm:pt modelId="{F433D26D-5A64-4F5C-AB34-0B6310D711D2}" type="pres">
      <dgm:prSet presAssocID="{0CD6ECF1-5221-43F7-9877-44688DB0A486}" presName="connTx" presStyleLbl="parChTrans1D2" presStyleIdx="1" presStyleCnt="4"/>
      <dgm:spPr/>
    </dgm:pt>
    <dgm:pt modelId="{A64B45D8-F2EA-4A4C-AD7B-087B8848AEDE}" type="pres">
      <dgm:prSet presAssocID="{40C7A9BD-1B7B-4EE2-BE9E-7673A103B343}" presName="node" presStyleLbl="node1" presStyleIdx="1" presStyleCnt="4" custScaleX="160098" custScaleY="94643" custRadScaleRad="147170">
        <dgm:presLayoutVars>
          <dgm:bulletEnabled val="1"/>
        </dgm:presLayoutVars>
      </dgm:prSet>
      <dgm:spPr/>
    </dgm:pt>
    <dgm:pt modelId="{2AE65617-6084-4094-8CDD-F0CEDB38366D}" type="pres">
      <dgm:prSet presAssocID="{BF921DE8-D3C1-4C85-81F9-C55B01DAC182}" presName="Name9" presStyleLbl="parChTrans1D2" presStyleIdx="2" presStyleCnt="4"/>
      <dgm:spPr/>
    </dgm:pt>
    <dgm:pt modelId="{2423FDAC-6D22-47D2-B4FB-FFB90A2F4DD4}" type="pres">
      <dgm:prSet presAssocID="{BF921DE8-D3C1-4C85-81F9-C55B01DAC182}" presName="connTx" presStyleLbl="parChTrans1D2" presStyleIdx="2" presStyleCnt="4"/>
      <dgm:spPr/>
    </dgm:pt>
    <dgm:pt modelId="{8AF09D1F-7CED-4952-89D5-EDF76E0595BC}" type="pres">
      <dgm:prSet presAssocID="{A2A30D57-C014-4A25-A88D-CAA6D0200093}" presName="node" presStyleLbl="node1" presStyleIdx="2" presStyleCnt="4" custScaleX="188193" custScaleY="82815">
        <dgm:presLayoutVars>
          <dgm:bulletEnabled val="1"/>
        </dgm:presLayoutVars>
      </dgm:prSet>
      <dgm:spPr/>
    </dgm:pt>
    <dgm:pt modelId="{704BC9A2-10BC-4A34-8BCD-5A135C2B3E1E}" type="pres">
      <dgm:prSet presAssocID="{985F0660-60A6-4B8D-8E82-8E4FEADB8453}" presName="Name9" presStyleLbl="parChTrans1D2" presStyleIdx="3" presStyleCnt="4"/>
      <dgm:spPr/>
    </dgm:pt>
    <dgm:pt modelId="{5CE46014-6AF8-468C-B2A1-2A46F093BEC6}" type="pres">
      <dgm:prSet presAssocID="{985F0660-60A6-4B8D-8E82-8E4FEADB8453}" presName="connTx" presStyleLbl="parChTrans1D2" presStyleIdx="3" presStyleCnt="4"/>
      <dgm:spPr/>
    </dgm:pt>
    <dgm:pt modelId="{E798EB42-3714-4A34-BD7E-FF2BFBABA116}" type="pres">
      <dgm:prSet presAssocID="{34AC68A0-C05C-4CCC-940C-3BBCB8607CA5}" presName="node" presStyleLbl="node1" presStyleIdx="3" presStyleCnt="4" custScaleX="163265" custRadScaleRad="145843" custRadScaleInc="2992">
        <dgm:presLayoutVars>
          <dgm:bulletEnabled val="1"/>
        </dgm:presLayoutVars>
      </dgm:prSet>
      <dgm:spPr/>
    </dgm:pt>
  </dgm:ptLst>
  <dgm:cxnLst>
    <dgm:cxn modelId="{CCDAD602-FC8B-48AB-9C1D-B3DC274D5579}" type="presOf" srcId="{BAD03CA9-58E6-4B8E-BF81-ADAD9DBC8A5F}" destId="{15171B2D-0F85-4A6B-A8E9-DD3C4FF32C28}" srcOrd="0" destOrd="0" presId="urn:microsoft.com/office/officeart/2005/8/layout/radial1"/>
    <dgm:cxn modelId="{3BBE5438-364E-4FBF-8E61-2C1EB5DB7DF9}" type="presOf" srcId="{BAD03CA9-58E6-4B8E-BF81-ADAD9DBC8A5F}" destId="{F06F6225-63AE-4E6D-A908-780ED6C070B1}" srcOrd="1" destOrd="0" presId="urn:microsoft.com/office/officeart/2005/8/layout/radial1"/>
    <dgm:cxn modelId="{82D43C65-F0C2-454C-8F4E-57D78D5D60F5}" type="presOf" srcId="{BF921DE8-D3C1-4C85-81F9-C55B01DAC182}" destId="{2423FDAC-6D22-47D2-B4FB-FFB90A2F4DD4}" srcOrd="1" destOrd="0" presId="urn:microsoft.com/office/officeart/2005/8/layout/radial1"/>
    <dgm:cxn modelId="{4E081A49-143B-48FA-A43A-BC92021DC231}" type="presOf" srcId="{34AC68A0-C05C-4CCC-940C-3BBCB8607CA5}" destId="{E798EB42-3714-4A34-BD7E-FF2BFBABA116}" srcOrd="0" destOrd="0" presId="urn:microsoft.com/office/officeart/2005/8/layout/radial1"/>
    <dgm:cxn modelId="{F2B9F258-9EB9-48DD-B888-B2215BD9BB28}" type="presOf" srcId="{40C7A9BD-1B7B-4EE2-BE9E-7673A103B343}" destId="{A64B45D8-F2EA-4A4C-AD7B-087B8848AEDE}" srcOrd="0" destOrd="0" presId="urn:microsoft.com/office/officeart/2005/8/layout/radial1"/>
    <dgm:cxn modelId="{0107A17C-84E8-4A1F-82ED-E359FB8D2D17}" srcId="{1F3FCFC5-F987-4D01-A822-CECFF71F8E1C}" destId="{F109ECD5-D2EA-4AFF-A0DE-96CE209D6857}" srcOrd="0" destOrd="0" parTransId="{BAD03CA9-58E6-4B8E-BF81-ADAD9DBC8A5F}" sibTransId="{823C154D-5118-4E88-AF4E-E94E8FA7BD6C}"/>
    <dgm:cxn modelId="{B3E7077E-18CE-4B05-9304-CA93DA6860AC}" type="presOf" srcId="{BF921DE8-D3C1-4C85-81F9-C55B01DAC182}" destId="{2AE65617-6084-4094-8CDD-F0CEDB38366D}" srcOrd="0" destOrd="0" presId="urn:microsoft.com/office/officeart/2005/8/layout/radial1"/>
    <dgm:cxn modelId="{77D3687E-9512-4057-B39A-B349FA6A4F1D}" type="presOf" srcId="{F109ECD5-D2EA-4AFF-A0DE-96CE209D6857}" destId="{538FFF2E-BBBE-4BCD-BA84-4591BEA72A3F}" srcOrd="0" destOrd="0" presId="urn:microsoft.com/office/officeart/2005/8/layout/radial1"/>
    <dgm:cxn modelId="{BA23F989-DFF4-4AFA-BB2C-99FC73F02850}" srcId="{49DA61E2-E1EE-4664-8503-CC5629D7428E}" destId="{1F3FCFC5-F987-4D01-A822-CECFF71F8E1C}" srcOrd="0" destOrd="0" parTransId="{91D535CD-97E1-4082-AB38-10130D568D39}" sibTransId="{86C1ABC2-243B-42A6-BB5B-B52B9B97774A}"/>
    <dgm:cxn modelId="{57481098-8E32-4207-9B74-4CDBC5CD19DE}" srcId="{1F3FCFC5-F987-4D01-A822-CECFF71F8E1C}" destId="{40C7A9BD-1B7B-4EE2-BE9E-7673A103B343}" srcOrd="1" destOrd="0" parTransId="{0CD6ECF1-5221-43F7-9877-44688DB0A486}" sibTransId="{9DF49018-7C9A-4D5F-9EA4-30A5166C2E14}"/>
    <dgm:cxn modelId="{796270A3-13EC-4664-B7B4-2EED78D79C07}" srcId="{1F3FCFC5-F987-4D01-A822-CECFF71F8E1C}" destId="{34AC68A0-C05C-4CCC-940C-3BBCB8607CA5}" srcOrd="3" destOrd="0" parTransId="{985F0660-60A6-4B8D-8E82-8E4FEADB8453}" sibTransId="{CF0059C2-5EF8-4A15-A377-C1F0151B184E}"/>
    <dgm:cxn modelId="{385CA1BA-2BC6-42D7-A1F2-4179C9CDA82E}" type="presOf" srcId="{985F0660-60A6-4B8D-8E82-8E4FEADB8453}" destId="{5CE46014-6AF8-468C-B2A1-2A46F093BEC6}" srcOrd="1" destOrd="0" presId="urn:microsoft.com/office/officeart/2005/8/layout/radial1"/>
    <dgm:cxn modelId="{C0F4DAC3-DD0F-4C5A-9068-B3C58B017383}" type="presOf" srcId="{985F0660-60A6-4B8D-8E82-8E4FEADB8453}" destId="{704BC9A2-10BC-4A34-8BCD-5A135C2B3E1E}" srcOrd="0" destOrd="0" presId="urn:microsoft.com/office/officeart/2005/8/layout/radial1"/>
    <dgm:cxn modelId="{4F3EA8D7-7823-476B-A3EF-F02E0152059E}" type="presOf" srcId="{A2A30D57-C014-4A25-A88D-CAA6D0200093}" destId="{8AF09D1F-7CED-4952-89D5-EDF76E0595BC}" srcOrd="0" destOrd="0" presId="urn:microsoft.com/office/officeart/2005/8/layout/radial1"/>
    <dgm:cxn modelId="{5AA7D2D7-F80B-45FD-927F-EC80B09AE0CD}" type="presOf" srcId="{1F3FCFC5-F987-4D01-A822-CECFF71F8E1C}" destId="{E33710A8-39A8-4EAA-A275-D2AD844DC604}" srcOrd="0" destOrd="0" presId="urn:microsoft.com/office/officeart/2005/8/layout/radial1"/>
    <dgm:cxn modelId="{E67DCBDD-1230-4234-82FA-1B74FCFAB77A}" type="presOf" srcId="{0CD6ECF1-5221-43F7-9877-44688DB0A486}" destId="{2A824661-D7F5-4AFF-893F-BF65B118AAC5}" srcOrd="0" destOrd="0" presId="urn:microsoft.com/office/officeart/2005/8/layout/radial1"/>
    <dgm:cxn modelId="{C86240E1-3BEC-4E84-A5CB-7E0253D07B4B}" type="presOf" srcId="{0CD6ECF1-5221-43F7-9877-44688DB0A486}" destId="{F433D26D-5A64-4F5C-AB34-0B6310D711D2}" srcOrd="1" destOrd="0" presId="urn:microsoft.com/office/officeart/2005/8/layout/radial1"/>
    <dgm:cxn modelId="{6AEC98E5-8F6F-4C33-9323-0424D9DF39D3}" type="presOf" srcId="{49DA61E2-E1EE-4664-8503-CC5629D7428E}" destId="{5C3DCD4F-9173-4659-8065-280873F6EBE4}" srcOrd="0" destOrd="0" presId="urn:microsoft.com/office/officeart/2005/8/layout/radial1"/>
    <dgm:cxn modelId="{91D560F5-DDA2-4BFD-A214-DFBBB5B297F7}" srcId="{1F3FCFC5-F987-4D01-A822-CECFF71F8E1C}" destId="{A2A30D57-C014-4A25-A88D-CAA6D0200093}" srcOrd="2" destOrd="0" parTransId="{BF921DE8-D3C1-4C85-81F9-C55B01DAC182}" sibTransId="{DFD19843-DE84-4BEB-AFE6-8C76CC967258}"/>
    <dgm:cxn modelId="{657A585B-EC9B-41C5-9CA8-D5FFE6DAADCD}" type="presParOf" srcId="{5C3DCD4F-9173-4659-8065-280873F6EBE4}" destId="{E33710A8-39A8-4EAA-A275-D2AD844DC604}" srcOrd="0" destOrd="0" presId="urn:microsoft.com/office/officeart/2005/8/layout/radial1"/>
    <dgm:cxn modelId="{78240994-A0A3-4F4A-A70A-7BA3C28D1165}" type="presParOf" srcId="{5C3DCD4F-9173-4659-8065-280873F6EBE4}" destId="{15171B2D-0F85-4A6B-A8E9-DD3C4FF32C28}" srcOrd="1" destOrd="0" presId="urn:microsoft.com/office/officeart/2005/8/layout/radial1"/>
    <dgm:cxn modelId="{C235A626-9FFA-4F90-9B40-D20BAD26AF40}" type="presParOf" srcId="{15171B2D-0F85-4A6B-A8E9-DD3C4FF32C28}" destId="{F06F6225-63AE-4E6D-A908-780ED6C070B1}" srcOrd="0" destOrd="0" presId="urn:microsoft.com/office/officeart/2005/8/layout/radial1"/>
    <dgm:cxn modelId="{838F839B-5187-4E5D-85A3-E89A51592193}" type="presParOf" srcId="{5C3DCD4F-9173-4659-8065-280873F6EBE4}" destId="{538FFF2E-BBBE-4BCD-BA84-4591BEA72A3F}" srcOrd="2" destOrd="0" presId="urn:microsoft.com/office/officeart/2005/8/layout/radial1"/>
    <dgm:cxn modelId="{68D4401B-38DE-4FC2-B780-720B2075DACE}" type="presParOf" srcId="{5C3DCD4F-9173-4659-8065-280873F6EBE4}" destId="{2A824661-D7F5-4AFF-893F-BF65B118AAC5}" srcOrd="3" destOrd="0" presId="urn:microsoft.com/office/officeart/2005/8/layout/radial1"/>
    <dgm:cxn modelId="{304C7F1E-FA4F-40D7-8097-39A44BFAF534}" type="presParOf" srcId="{2A824661-D7F5-4AFF-893F-BF65B118AAC5}" destId="{F433D26D-5A64-4F5C-AB34-0B6310D711D2}" srcOrd="0" destOrd="0" presId="urn:microsoft.com/office/officeart/2005/8/layout/radial1"/>
    <dgm:cxn modelId="{4E5E737B-54F4-4BF3-98F9-A7EE6AFE28A3}" type="presParOf" srcId="{5C3DCD4F-9173-4659-8065-280873F6EBE4}" destId="{A64B45D8-F2EA-4A4C-AD7B-087B8848AEDE}" srcOrd="4" destOrd="0" presId="urn:microsoft.com/office/officeart/2005/8/layout/radial1"/>
    <dgm:cxn modelId="{F9ED36D5-F233-4F96-87EA-DC6C8587FF95}" type="presParOf" srcId="{5C3DCD4F-9173-4659-8065-280873F6EBE4}" destId="{2AE65617-6084-4094-8CDD-F0CEDB38366D}" srcOrd="5" destOrd="0" presId="urn:microsoft.com/office/officeart/2005/8/layout/radial1"/>
    <dgm:cxn modelId="{010F27CB-1718-43EF-9CA2-3C88B2F04855}" type="presParOf" srcId="{2AE65617-6084-4094-8CDD-F0CEDB38366D}" destId="{2423FDAC-6D22-47D2-B4FB-FFB90A2F4DD4}" srcOrd="0" destOrd="0" presId="urn:microsoft.com/office/officeart/2005/8/layout/radial1"/>
    <dgm:cxn modelId="{BC52167C-BFA7-4772-BD7C-CD338E60CE4C}" type="presParOf" srcId="{5C3DCD4F-9173-4659-8065-280873F6EBE4}" destId="{8AF09D1F-7CED-4952-89D5-EDF76E0595BC}" srcOrd="6" destOrd="0" presId="urn:microsoft.com/office/officeart/2005/8/layout/radial1"/>
    <dgm:cxn modelId="{5548EB2F-2D58-4CA0-9C0E-68383DDC42FA}" type="presParOf" srcId="{5C3DCD4F-9173-4659-8065-280873F6EBE4}" destId="{704BC9A2-10BC-4A34-8BCD-5A135C2B3E1E}" srcOrd="7" destOrd="0" presId="urn:microsoft.com/office/officeart/2005/8/layout/radial1"/>
    <dgm:cxn modelId="{41A19344-CEBF-4AC6-90E4-4410CF530E30}" type="presParOf" srcId="{704BC9A2-10BC-4A34-8BCD-5A135C2B3E1E}" destId="{5CE46014-6AF8-468C-B2A1-2A46F093BEC6}" srcOrd="0" destOrd="0" presId="urn:microsoft.com/office/officeart/2005/8/layout/radial1"/>
    <dgm:cxn modelId="{E2F1ACD9-EADE-48E2-9311-3746A03AD5BB}" type="presParOf" srcId="{5C3DCD4F-9173-4659-8065-280873F6EBE4}" destId="{E798EB42-3714-4A34-BD7E-FF2BFBABA11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710A8-39A8-4EAA-A275-D2AD844DC604}">
      <dsp:nvSpPr>
        <dsp:cNvPr id="0" name=""/>
        <dsp:cNvSpPr/>
      </dsp:nvSpPr>
      <dsp:spPr>
        <a:xfrm>
          <a:off x="4207891" y="1998233"/>
          <a:ext cx="2740747" cy="2604210"/>
        </a:xfrm>
        <a:prstGeom prst="ellipse">
          <a:avLst/>
        </a:prstGeom>
        <a:solidFill>
          <a:srgbClr val="FFFF00"/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600" kern="1200" dirty="0">
              <a:solidFill>
                <a:srgbClr val="FF0000"/>
              </a:solidFill>
              <a:latin typeface="NikoshBAN"/>
            </a:rPr>
            <a:t>৩৬</a:t>
          </a:r>
          <a:r>
            <a:rPr lang="bn-IN" sz="6600" kern="1200" baseline="0" dirty="0">
              <a:solidFill>
                <a:srgbClr val="FF0000"/>
              </a:solidFill>
              <a:latin typeface="NikoshBAN"/>
            </a:rPr>
            <a:t> </a:t>
          </a:r>
          <a:endParaRPr lang="en-US" sz="6600" kern="1200" dirty="0">
            <a:solidFill>
              <a:srgbClr val="FF0000"/>
            </a:solidFill>
            <a:latin typeface="NikoshBAN"/>
          </a:endParaRPr>
        </a:p>
      </dsp:txBody>
      <dsp:txXfrm>
        <a:off x="4609264" y="2379611"/>
        <a:ext cx="1938001" cy="1841454"/>
      </dsp:txXfrm>
    </dsp:sp>
    <dsp:sp modelId="{15171B2D-0F85-4A6B-A8E9-DD3C4FF32C28}">
      <dsp:nvSpPr>
        <dsp:cNvPr id="0" name=""/>
        <dsp:cNvSpPr/>
      </dsp:nvSpPr>
      <dsp:spPr>
        <a:xfrm rot="16331158">
          <a:off x="5412272" y="1760103"/>
          <a:ext cx="448429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448429" y="14933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25276" y="1763826"/>
        <a:ext cx="22421" cy="22421"/>
      </dsp:txXfrm>
    </dsp:sp>
    <dsp:sp modelId="{538FFF2E-BBBE-4BCD-BA84-4591BEA72A3F}">
      <dsp:nvSpPr>
        <dsp:cNvPr id="0" name=""/>
        <dsp:cNvSpPr/>
      </dsp:nvSpPr>
      <dsp:spPr>
        <a:xfrm>
          <a:off x="3912041" y="0"/>
          <a:ext cx="3525193" cy="155109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kern="1200" dirty="0">
              <a:solidFill>
                <a:schemeClr val="tx1"/>
              </a:solidFill>
              <a:latin typeface="NikoshBAN"/>
            </a:rPr>
            <a:t>৭</a:t>
          </a:r>
        </a:p>
      </dsp:txBody>
      <dsp:txXfrm>
        <a:off x="4428294" y="227152"/>
        <a:ext cx="2492687" cy="1096790"/>
      </dsp:txXfrm>
    </dsp:sp>
    <dsp:sp modelId="{2A824661-D7F5-4AFF-893F-BF65B118AAC5}">
      <dsp:nvSpPr>
        <dsp:cNvPr id="0" name=""/>
        <dsp:cNvSpPr/>
      </dsp:nvSpPr>
      <dsp:spPr>
        <a:xfrm rot="28736">
          <a:off x="6948574" y="3299410"/>
          <a:ext cx="610464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610464" y="14933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38545" y="3299082"/>
        <a:ext cx="30523" cy="30523"/>
      </dsp:txXfrm>
    </dsp:sp>
    <dsp:sp modelId="{A64B45D8-F2EA-4A4C-AD7B-087B8848AEDE}">
      <dsp:nvSpPr>
        <dsp:cNvPr id="0" name=""/>
        <dsp:cNvSpPr/>
      </dsp:nvSpPr>
      <dsp:spPr>
        <a:xfrm>
          <a:off x="7558882" y="2464410"/>
          <a:ext cx="2925488" cy="172942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kern="1200" dirty="0">
              <a:solidFill>
                <a:schemeClr val="tx1"/>
              </a:solidFill>
              <a:latin typeface="NikoshBAN"/>
            </a:rPr>
            <a:t>৯</a:t>
          </a:r>
        </a:p>
      </dsp:txBody>
      <dsp:txXfrm>
        <a:off x="7987310" y="2717678"/>
        <a:ext cx="2068632" cy="1222885"/>
      </dsp:txXfrm>
    </dsp:sp>
    <dsp:sp modelId="{2AE65617-6084-4094-8CDD-F0CEDB38366D}">
      <dsp:nvSpPr>
        <dsp:cNvPr id="0" name=""/>
        <dsp:cNvSpPr/>
      </dsp:nvSpPr>
      <dsp:spPr>
        <a:xfrm rot="5482115">
          <a:off x="5368336" y="4761780"/>
          <a:ext cx="349311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349311" y="14933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5534259" y="4767981"/>
        <a:ext cx="17465" cy="17465"/>
      </dsp:txXfrm>
    </dsp:sp>
    <dsp:sp modelId="{8AF09D1F-7CED-4952-89D5-EDF76E0595BC}">
      <dsp:nvSpPr>
        <dsp:cNvPr id="0" name=""/>
        <dsp:cNvSpPr/>
      </dsp:nvSpPr>
      <dsp:spPr>
        <a:xfrm>
          <a:off x="3801309" y="4951278"/>
          <a:ext cx="3438871" cy="1513287"/>
        </a:xfrm>
        <a:prstGeom prst="ellipse">
          <a:avLst/>
        </a:prstGeom>
        <a:solidFill>
          <a:srgbClr val="00B050"/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kern="1200" dirty="0">
              <a:solidFill>
                <a:schemeClr val="tx1"/>
              </a:solidFill>
              <a:latin typeface="NikoshBAN"/>
            </a:rPr>
            <a:t>১১</a:t>
          </a:r>
        </a:p>
      </dsp:txBody>
      <dsp:txXfrm>
        <a:off x="4304920" y="5172894"/>
        <a:ext cx="2431649" cy="1070055"/>
      </dsp:txXfrm>
    </dsp:sp>
    <dsp:sp modelId="{704BC9A2-10BC-4A34-8BCD-5A135C2B3E1E}">
      <dsp:nvSpPr>
        <dsp:cNvPr id="0" name=""/>
        <dsp:cNvSpPr/>
      </dsp:nvSpPr>
      <dsp:spPr>
        <a:xfrm rot="10851413">
          <a:off x="3543586" y="3259942"/>
          <a:ext cx="664511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664511" y="14933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59229" y="3258263"/>
        <a:ext cx="33225" cy="33225"/>
      </dsp:txXfrm>
    </dsp:sp>
    <dsp:sp modelId="{E798EB42-3714-4A34-BD7E-FF2BFBABA116}">
      <dsp:nvSpPr>
        <dsp:cNvPr id="0" name=""/>
        <dsp:cNvSpPr/>
      </dsp:nvSpPr>
      <dsp:spPr>
        <a:xfrm>
          <a:off x="560709" y="2333947"/>
          <a:ext cx="2983359" cy="1827310"/>
        </a:xfrm>
        <a:prstGeom prst="ellipse">
          <a:avLst/>
        </a:prstGeom>
        <a:solidFill>
          <a:schemeClr val="bg2">
            <a:lumMod val="7500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kern="1200" dirty="0">
              <a:solidFill>
                <a:schemeClr val="tx1"/>
              </a:solidFill>
              <a:latin typeface="NikoshBAN"/>
            </a:rPr>
            <a:t>৯</a:t>
          </a:r>
        </a:p>
      </dsp:txBody>
      <dsp:txXfrm>
        <a:off x="997612" y="2601550"/>
        <a:ext cx="2109553" cy="1292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30739-FD27-4263-890B-CEA6A56A69E5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FDF96-FF10-4AE7-8A7D-96199C846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8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CFE64-A7A9-452B-867F-4DACE95A83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A35-46F3-4962-A02B-F762DBC05A19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A9BA-0953-4BC4-83BC-445CC64F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A35-46F3-4962-A02B-F762DBC05A19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A9BA-0953-4BC4-83BC-445CC64F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A35-46F3-4962-A02B-F762DBC05A19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A9BA-0953-4BC4-83BC-445CC64F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2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A35-46F3-4962-A02B-F762DBC05A19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A9BA-0953-4BC4-83BC-445CC64F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6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A35-46F3-4962-A02B-F762DBC05A19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A9BA-0953-4BC4-83BC-445CC64F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A35-46F3-4962-A02B-F762DBC05A19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A9BA-0953-4BC4-83BC-445CC64F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9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A35-46F3-4962-A02B-F762DBC05A19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A9BA-0953-4BC4-83BC-445CC64F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A35-46F3-4962-A02B-F762DBC05A19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A9BA-0953-4BC4-83BC-445CC64F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7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A35-46F3-4962-A02B-F762DBC05A19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A9BA-0953-4BC4-83BC-445CC64F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2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A35-46F3-4962-A02B-F762DBC05A19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A9BA-0953-4BC4-83BC-445CC64F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3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A35-46F3-4962-A02B-F762DBC05A19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A9BA-0953-4BC4-83BC-445CC64F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5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CA35-46F3-4962-A02B-F762DBC05A19}" type="datetimeFigureOut">
              <a:rPr lang="en-US" smtClean="0"/>
              <a:pPr/>
              <a:t>09-Jun-20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A9BA-0953-4BC4-83BC-445CC64F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2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A53398-CCFD-4F8F-BC3F-C5415D77E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31305"/>
            <a:ext cx="11988800" cy="6685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307973-81EF-4907-9328-EC1A2D93477C}"/>
              </a:ext>
            </a:extLst>
          </p:cNvPr>
          <p:cNvSpPr/>
          <p:nvPr/>
        </p:nvSpPr>
        <p:spPr>
          <a:xfrm>
            <a:off x="1738489" y="1165324"/>
            <a:ext cx="8737599" cy="44000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prstTxWarp prst="textTriangleInverted">
              <a:avLst>
                <a:gd name="adj" fmla="val 66933"/>
              </a:avLst>
            </a:prstTxWarp>
            <a:spAutoFit/>
          </a:bodyPr>
          <a:lstStyle/>
          <a:p>
            <a:pPr algn="ctr"/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ইকে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254945-E087-446D-8A7D-729CA9171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38" y="4016028"/>
            <a:ext cx="1560690" cy="1560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840BC-169B-4ECE-9EF8-267696945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41" y="4010382"/>
            <a:ext cx="1560690" cy="156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9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457200"/>
            <a:ext cx="5715000" cy="3962400"/>
          </a:xfrm>
          <a:prstGeom prst="ellipse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00999" y="591368"/>
            <a:ext cx="3833191" cy="2646878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600" dirty="0">
                <a:latin typeface="NikoshBAN" pitchFamily="2" charset="0"/>
                <a:cs typeface="NikoshBAN" pitchFamily="2" charset="0"/>
              </a:rPr>
              <a:t> ১১</a:t>
            </a:r>
            <a:endParaRPr lang="en-US" sz="59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8937" y="5033554"/>
            <a:ext cx="7407964" cy="83099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ত্রে কয়টি আপেল?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7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1611598" cy="1447800"/>
          </a:xfrm>
          <a:prstGeom prst="rect">
            <a:avLst/>
          </a:prstGeom>
          <a:noFill/>
        </p:spPr>
      </p:pic>
      <p:pic>
        <p:nvPicPr>
          <p:cNvPr id="23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1524000" cy="1247684"/>
          </a:xfrm>
          <a:prstGeom prst="rect">
            <a:avLst/>
          </a:prstGeom>
          <a:noFill/>
        </p:spPr>
      </p:pic>
      <p:pic>
        <p:nvPicPr>
          <p:cNvPr id="24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19400"/>
            <a:ext cx="1524000" cy="1476284"/>
          </a:xfrm>
          <a:prstGeom prst="rect">
            <a:avLst/>
          </a:prstGeom>
          <a:noFill/>
        </p:spPr>
      </p:pic>
      <p:pic>
        <p:nvPicPr>
          <p:cNvPr id="25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0"/>
            <a:ext cx="1447800" cy="1400084"/>
          </a:xfrm>
          <a:prstGeom prst="rect">
            <a:avLst/>
          </a:prstGeom>
          <a:noFill/>
        </p:spPr>
      </p:pic>
      <p:pic>
        <p:nvPicPr>
          <p:cNvPr id="26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1447800" cy="1323884"/>
          </a:xfrm>
          <a:prstGeom prst="rect">
            <a:avLst/>
          </a:prstGeom>
          <a:noFill/>
        </p:spPr>
      </p:pic>
      <p:pic>
        <p:nvPicPr>
          <p:cNvPr id="27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667000"/>
            <a:ext cx="1447800" cy="1400084"/>
          </a:xfrm>
          <a:prstGeom prst="rect">
            <a:avLst/>
          </a:prstGeom>
          <a:noFill/>
        </p:spPr>
      </p:pic>
      <p:pic>
        <p:nvPicPr>
          <p:cNvPr id="28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1600200" cy="1447800"/>
          </a:xfrm>
          <a:prstGeom prst="rect">
            <a:avLst/>
          </a:prstGeom>
          <a:noFill/>
        </p:spPr>
      </p:pic>
      <p:pic>
        <p:nvPicPr>
          <p:cNvPr id="29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838200"/>
            <a:ext cx="1219200" cy="1371600"/>
          </a:xfrm>
          <a:prstGeom prst="rect">
            <a:avLst/>
          </a:prstGeom>
          <a:noFill/>
        </p:spPr>
      </p:pic>
      <p:pic>
        <p:nvPicPr>
          <p:cNvPr id="30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1219200" cy="1371600"/>
          </a:xfrm>
          <a:prstGeom prst="rect">
            <a:avLst/>
          </a:prstGeom>
          <a:noFill/>
        </p:spPr>
      </p:pic>
      <p:pic>
        <p:nvPicPr>
          <p:cNvPr id="31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33400"/>
            <a:ext cx="1371600" cy="1295400"/>
          </a:xfrm>
          <a:prstGeom prst="rect">
            <a:avLst/>
          </a:prstGeom>
          <a:noFill/>
        </p:spPr>
      </p:pic>
      <p:pic>
        <p:nvPicPr>
          <p:cNvPr id="32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76400"/>
            <a:ext cx="1447800" cy="1171484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25288" y="4965196"/>
            <a:ext cx="4194312" cy="15691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533400"/>
            <a:ext cx="5105400" cy="3962400"/>
          </a:xfrm>
          <a:prstGeom prst="ellipse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0" y="549299"/>
            <a:ext cx="3737113" cy="37702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900" dirty="0">
                <a:latin typeface="NikoshBAN" pitchFamily="2" charset="0"/>
                <a:cs typeface="NikoshBAN" pitchFamily="2" charset="0"/>
              </a:rPr>
              <a:t>৯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7391" y="5134654"/>
            <a:ext cx="8945218" cy="1200329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ত্রে কয়টি আপেল?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19400"/>
            <a:ext cx="1524000" cy="1476284"/>
          </a:xfrm>
          <a:prstGeom prst="rect">
            <a:avLst/>
          </a:prstGeom>
          <a:noFill/>
        </p:spPr>
      </p:pic>
      <p:pic>
        <p:nvPicPr>
          <p:cNvPr id="20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76400"/>
            <a:ext cx="1524000" cy="1476284"/>
          </a:xfrm>
          <a:prstGeom prst="rect">
            <a:avLst/>
          </a:prstGeom>
          <a:noFill/>
        </p:spPr>
      </p:pic>
      <p:pic>
        <p:nvPicPr>
          <p:cNvPr id="21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1524000" cy="1476284"/>
          </a:xfrm>
          <a:prstGeom prst="rect">
            <a:avLst/>
          </a:prstGeom>
          <a:noFill/>
        </p:spPr>
      </p:pic>
      <p:pic>
        <p:nvPicPr>
          <p:cNvPr id="22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14400"/>
            <a:ext cx="1524000" cy="1476284"/>
          </a:xfrm>
          <a:prstGeom prst="rect">
            <a:avLst/>
          </a:prstGeom>
          <a:noFill/>
        </p:spPr>
      </p:pic>
      <p:pic>
        <p:nvPicPr>
          <p:cNvPr id="23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90800"/>
            <a:ext cx="1524000" cy="1476284"/>
          </a:xfrm>
          <a:prstGeom prst="rect">
            <a:avLst/>
          </a:prstGeom>
          <a:noFill/>
        </p:spPr>
      </p:pic>
      <p:pic>
        <p:nvPicPr>
          <p:cNvPr id="24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1524000" cy="1476284"/>
          </a:xfrm>
          <a:prstGeom prst="rect">
            <a:avLst/>
          </a:prstGeom>
          <a:noFill/>
        </p:spPr>
      </p:pic>
      <p:pic>
        <p:nvPicPr>
          <p:cNvPr id="25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85800"/>
            <a:ext cx="1524000" cy="1476284"/>
          </a:xfrm>
          <a:prstGeom prst="rect">
            <a:avLst/>
          </a:prstGeom>
          <a:noFill/>
        </p:spPr>
      </p:pic>
      <p:pic>
        <p:nvPicPr>
          <p:cNvPr id="26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524000" cy="1476284"/>
          </a:xfrm>
          <a:prstGeom prst="rect">
            <a:avLst/>
          </a:prstGeom>
          <a:noFill/>
        </p:spPr>
      </p:pic>
      <p:pic>
        <p:nvPicPr>
          <p:cNvPr id="27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971800"/>
            <a:ext cx="1524000" cy="147628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38539" y="4244634"/>
            <a:ext cx="2733261" cy="2336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00200" y="228600"/>
            <a:ext cx="1981200" cy="2057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28600"/>
            <a:ext cx="1981200" cy="2057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228600"/>
            <a:ext cx="2209800" cy="2057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152400"/>
            <a:ext cx="2209800" cy="19812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14400"/>
            <a:ext cx="612068" cy="609600"/>
          </a:xfrm>
          <a:prstGeom prst="rect">
            <a:avLst/>
          </a:prstGeom>
          <a:noFill/>
        </p:spPr>
      </p:pic>
      <p:pic>
        <p:nvPicPr>
          <p:cNvPr id="61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33400"/>
            <a:ext cx="612068" cy="609600"/>
          </a:xfrm>
          <a:prstGeom prst="rect">
            <a:avLst/>
          </a:prstGeom>
          <a:noFill/>
        </p:spPr>
      </p:pic>
      <p:pic>
        <p:nvPicPr>
          <p:cNvPr id="6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"/>
            <a:ext cx="612068" cy="609600"/>
          </a:xfrm>
          <a:prstGeom prst="rect">
            <a:avLst/>
          </a:prstGeom>
          <a:noFill/>
        </p:spPr>
      </p:pic>
      <p:pic>
        <p:nvPicPr>
          <p:cNvPr id="6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"/>
            <a:ext cx="612068" cy="609600"/>
          </a:xfrm>
          <a:prstGeom prst="rect">
            <a:avLst/>
          </a:prstGeom>
          <a:noFill/>
        </p:spPr>
      </p:pic>
      <p:pic>
        <p:nvPicPr>
          <p:cNvPr id="6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612068" cy="609600"/>
          </a:xfrm>
          <a:prstGeom prst="rect">
            <a:avLst/>
          </a:prstGeom>
          <a:noFill/>
        </p:spPr>
      </p:pic>
      <p:pic>
        <p:nvPicPr>
          <p:cNvPr id="6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612068" cy="609600"/>
          </a:xfrm>
          <a:prstGeom prst="rect">
            <a:avLst/>
          </a:prstGeom>
          <a:noFill/>
        </p:spPr>
      </p:pic>
      <p:pic>
        <p:nvPicPr>
          <p:cNvPr id="6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371600"/>
            <a:ext cx="612068" cy="609600"/>
          </a:xfrm>
          <a:prstGeom prst="rect">
            <a:avLst/>
          </a:prstGeom>
          <a:noFill/>
        </p:spPr>
      </p:pic>
      <p:pic>
        <p:nvPicPr>
          <p:cNvPr id="6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90600"/>
            <a:ext cx="612068" cy="609600"/>
          </a:xfrm>
          <a:prstGeom prst="rect">
            <a:avLst/>
          </a:prstGeom>
          <a:noFill/>
        </p:spPr>
      </p:pic>
      <p:pic>
        <p:nvPicPr>
          <p:cNvPr id="69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0"/>
            <a:ext cx="612068" cy="609600"/>
          </a:xfrm>
          <a:prstGeom prst="rect">
            <a:avLst/>
          </a:prstGeom>
          <a:noFill/>
        </p:spPr>
      </p:pic>
      <p:pic>
        <p:nvPicPr>
          <p:cNvPr id="70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838200"/>
            <a:ext cx="612068" cy="609600"/>
          </a:xfrm>
          <a:prstGeom prst="rect">
            <a:avLst/>
          </a:prstGeom>
          <a:noFill/>
        </p:spPr>
      </p:pic>
      <p:pic>
        <p:nvPicPr>
          <p:cNvPr id="71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612068" cy="609600"/>
          </a:xfrm>
          <a:prstGeom prst="rect">
            <a:avLst/>
          </a:prstGeom>
          <a:noFill/>
        </p:spPr>
      </p:pic>
      <p:pic>
        <p:nvPicPr>
          <p:cNvPr id="7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612068" cy="609600"/>
          </a:xfrm>
          <a:prstGeom prst="rect">
            <a:avLst/>
          </a:prstGeom>
          <a:noFill/>
        </p:spPr>
      </p:pic>
      <p:pic>
        <p:nvPicPr>
          <p:cNvPr id="7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1000"/>
            <a:ext cx="612068" cy="609600"/>
          </a:xfrm>
          <a:prstGeom prst="rect">
            <a:avLst/>
          </a:prstGeom>
          <a:noFill/>
        </p:spPr>
      </p:pic>
      <p:pic>
        <p:nvPicPr>
          <p:cNvPr id="7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612068" cy="609600"/>
          </a:xfrm>
          <a:prstGeom prst="rect">
            <a:avLst/>
          </a:prstGeom>
          <a:noFill/>
        </p:spPr>
      </p:pic>
      <p:pic>
        <p:nvPicPr>
          <p:cNvPr id="7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143000"/>
            <a:ext cx="612068" cy="609600"/>
          </a:xfrm>
          <a:prstGeom prst="rect">
            <a:avLst/>
          </a:prstGeom>
          <a:noFill/>
        </p:spPr>
      </p:pic>
      <p:pic>
        <p:nvPicPr>
          <p:cNvPr id="7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90600"/>
            <a:ext cx="612068" cy="609600"/>
          </a:xfrm>
          <a:prstGeom prst="rect">
            <a:avLst/>
          </a:prstGeom>
          <a:noFill/>
        </p:spPr>
      </p:pic>
      <p:pic>
        <p:nvPicPr>
          <p:cNvPr id="7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4400"/>
            <a:ext cx="612068" cy="609600"/>
          </a:xfrm>
          <a:prstGeom prst="rect">
            <a:avLst/>
          </a:prstGeom>
          <a:noFill/>
        </p:spPr>
      </p:pic>
      <p:pic>
        <p:nvPicPr>
          <p:cNvPr id="79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33400"/>
            <a:ext cx="612068" cy="609600"/>
          </a:xfrm>
          <a:prstGeom prst="rect">
            <a:avLst/>
          </a:prstGeom>
          <a:noFill/>
        </p:spPr>
      </p:pic>
      <p:pic>
        <p:nvPicPr>
          <p:cNvPr id="80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612068" cy="609600"/>
          </a:xfrm>
          <a:prstGeom prst="rect">
            <a:avLst/>
          </a:prstGeom>
          <a:noFill/>
        </p:spPr>
      </p:pic>
      <p:pic>
        <p:nvPicPr>
          <p:cNvPr id="81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612068" cy="609600"/>
          </a:xfrm>
          <a:prstGeom prst="rect">
            <a:avLst/>
          </a:prstGeom>
          <a:noFill/>
        </p:spPr>
      </p:pic>
      <p:pic>
        <p:nvPicPr>
          <p:cNvPr id="8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00200"/>
            <a:ext cx="612068" cy="609600"/>
          </a:xfrm>
          <a:prstGeom prst="rect">
            <a:avLst/>
          </a:prstGeom>
          <a:noFill/>
        </p:spPr>
      </p:pic>
      <p:pic>
        <p:nvPicPr>
          <p:cNvPr id="8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0" y="1371600"/>
            <a:ext cx="612068" cy="609600"/>
          </a:xfrm>
          <a:prstGeom prst="rect">
            <a:avLst/>
          </a:prstGeom>
          <a:noFill/>
        </p:spPr>
      </p:pic>
      <p:pic>
        <p:nvPicPr>
          <p:cNvPr id="8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1524000"/>
            <a:ext cx="612068" cy="609600"/>
          </a:xfrm>
          <a:prstGeom prst="rect">
            <a:avLst/>
          </a:prstGeom>
          <a:noFill/>
        </p:spPr>
      </p:pic>
      <p:pic>
        <p:nvPicPr>
          <p:cNvPr id="8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638800"/>
            <a:ext cx="612068" cy="609600"/>
          </a:xfrm>
          <a:prstGeom prst="rect">
            <a:avLst/>
          </a:prstGeom>
          <a:noFill/>
        </p:spPr>
      </p:pic>
      <p:pic>
        <p:nvPicPr>
          <p:cNvPr id="8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685800"/>
            <a:ext cx="612068" cy="609600"/>
          </a:xfrm>
          <a:prstGeom prst="rect">
            <a:avLst/>
          </a:prstGeom>
          <a:noFill/>
        </p:spPr>
      </p:pic>
      <p:pic>
        <p:nvPicPr>
          <p:cNvPr id="8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914400"/>
            <a:ext cx="612068" cy="609600"/>
          </a:xfrm>
          <a:prstGeom prst="rect">
            <a:avLst/>
          </a:prstGeom>
          <a:noFill/>
        </p:spPr>
      </p:pic>
      <p:pic>
        <p:nvPicPr>
          <p:cNvPr id="8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1066800"/>
            <a:ext cx="612068" cy="609600"/>
          </a:xfrm>
          <a:prstGeom prst="rect">
            <a:avLst/>
          </a:prstGeom>
          <a:noFill/>
        </p:spPr>
      </p:pic>
      <p:pic>
        <p:nvPicPr>
          <p:cNvPr id="89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0" y="914400"/>
            <a:ext cx="612068" cy="609600"/>
          </a:xfrm>
          <a:prstGeom prst="rect">
            <a:avLst/>
          </a:prstGeom>
          <a:noFill/>
        </p:spPr>
      </p:pic>
      <p:pic>
        <p:nvPicPr>
          <p:cNvPr id="90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7400" y="381000"/>
            <a:ext cx="612068" cy="609600"/>
          </a:xfrm>
          <a:prstGeom prst="rect">
            <a:avLst/>
          </a:prstGeom>
          <a:noFill/>
        </p:spPr>
      </p:pic>
      <p:pic>
        <p:nvPicPr>
          <p:cNvPr id="91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304800"/>
            <a:ext cx="612068" cy="609600"/>
          </a:xfrm>
          <a:prstGeom prst="rect">
            <a:avLst/>
          </a:prstGeom>
          <a:noFill/>
        </p:spPr>
      </p:pic>
      <p:pic>
        <p:nvPicPr>
          <p:cNvPr id="9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52400"/>
            <a:ext cx="612068" cy="609600"/>
          </a:xfrm>
          <a:prstGeom prst="rect">
            <a:avLst/>
          </a:prstGeom>
          <a:noFill/>
        </p:spPr>
      </p:pic>
      <p:pic>
        <p:nvPicPr>
          <p:cNvPr id="9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990600"/>
            <a:ext cx="612068" cy="609600"/>
          </a:xfrm>
          <a:prstGeom prst="rect">
            <a:avLst/>
          </a:prstGeom>
          <a:noFill/>
        </p:spPr>
      </p:pic>
      <p:pic>
        <p:nvPicPr>
          <p:cNvPr id="9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914400"/>
            <a:ext cx="612068" cy="609600"/>
          </a:xfrm>
          <a:prstGeom prst="rect">
            <a:avLst/>
          </a:prstGeom>
          <a:noFill/>
        </p:spPr>
      </p:pic>
      <p:pic>
        <p:nvPicPr>
          <p:cNvPr id="9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612068" cy="609600"/>
          </a:xfrm>
          <a:prstGeom prst="rect">
            <a:avLst/>
          </a:prstGeom>
          <a:noFill/>
        </p:spPr>
      </p:pic>
      <p:pic>
        <p:nvPicPr>
          <p:cNvPr id="96" name="Picture 5" descr="C:\Users\Asma\Desktop\sharmin\app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95400"/>
            <a:ext cx="609600" cy="607142"/>
          </a:xfrm>
          <a:prstGeom prst="rect">
            <a:avLst/>
          </a:prstGeom>
          <a:noFill/>
        </p:spPr>
      </p:pic>
      <p:pic>
        <p:nvPicPr>
          <p:cNvPr id="9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524000"/>
            <a:ext cx="612068" cy="609600"/>
          </a:xfrm>
          <a:prstGeom prst="rect">
            <a:avLst/>
          </a:prstGeom>
          <a:noFill/>
        </p:spPr>
      </p:pic>
      <p:sp>
        <p:nvSpPr>
          <p:cNvPr id="98" name="Oval 97"/>
          <p:cNvSpPr/>
          <p:nvPr/>
        </p:nvSpPr>
        <p:spPr>
          <a:xfrm>
            <a:off x="3276600" y="2819400"/>
            <a:ext cx="48768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urved Right Arrow 99"/>
          <p:cNvSpPr/>
          <p:nvPr/>
        </p:nvSpPr>
        <p:spPr>
          <a:xfrm rot="20092071">
            <a:off x="1731188" y="2351311"/>
            <a:ext cx="1185824" cy="2675340"/>
          </a:xfrm>
          <a:prstGeom prst="curvedRightArrow">
            <a:avLst>
              <a:gd name="adj1" fmla="val 32902"/>
              <a:gd name="adj2" fmla="val 57862"/>
              <a:gd name="adj3" fmla="val 36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Right Arrow 100"/>
          <p:cNvSpPr/>
          <p:nvPr/>
        </p:nvSpPr>
        <p:spPr>
          <a:xfrm rot="4555490">
            <a:off x="4497272" y="2398235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Left Arrow 101"/>
          <p:cNvSpPr/>
          <p:nvPr/>
        </p:nvSpPr>
        <p:spPr>
          <a:xfrm rot="17331683">
            <a:off x="6327482" y="2353574"/>
            <a:ext cx="630818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urved Left Arrow 102"/>
          <p:cNvSpPr/>
          <p:nvPr/>
        </p:nvSpPr>
        <p:spPr>
          <a:xfrm rot="1948915">
            <a:off x="8807774" y="2192894"/>
            <a:ext cx="1225054" cy="292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612068" cy="609600"/>
          </a:xfrm>
          <a:prstGeom prst="rect">
            <a:avLst/>
          </a:prstGeom>
          <a:noFill/>
        </p:spPr>
      </p:pic>
      <p:pic>
        <p:nvPicPr>
          <p:cNvPr id="10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715000"/>
            <a:ext cx="612068" cy="609600"/>
          </a:xfrm>
          <a:prstGeom prst="rect">
            <a:avLst/>
          </a:prstGeom>
          <a:noFill/>
        </p:spPr>
      </p:pic>
      <p:pic>
        <p:nvPicPr>
          <p:cNvPr id="10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76600"/>
            <a:ext cx="612068" cy="609600"/>
          </a:xfrm>
          <a:prstGeom prst="rect">
            <a:avLst/>
          </a:prstGeom>
          <a:noFill/>
        </p:spPr>
      </p:pic>
      <p:pic>
        <p:nvPicPr>
          <p:cNvPr id="10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86200"/>
            <a:ext cx="612068" cy="609600"/>
          </a:xfrm>
          <a:prstGeom prst="rect">
            <a:avLst/>
          </a:prstGeom>
          <a:noFill/>
        </p:spPr>
      </p:pic>
      <p:pic>
        <p:nvPicPr>
          <p:cNvPr id="10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0"/>
            <a:ext cx="612068" cy="609600"/>
          </a:xfrm>
          <a:prstGeom prst="rect">
            <a:avLst/>
          </a:prstGeom>
          <a:noFill/>
        </p:spPr>
      </p:pic>
      <p:pic>
        <p:nvPicPr>
          <p:cNvPr id="109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612068" cy="609600"/>
          </a:xfrm>
          <a:prstGeom prst="rect">
            <a:avLst/>
          </a:prstGeom>
          <a:noFill/>
        </p:spPr>
      </p:pic>
      <p:pic>
        <p:nvPicPr>
          <p:cNvPr id="110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096000"/>
            <a:ext cx="612068" cy="609600"/>
          </a:xfrm>
          <a:prstGeom prst="rect">
            <a:avLst/>
          </a:prstGeom>
          <a:noFill/>
        </p:spPr>
      </p:pic>
      <p:pic>
        <p:nvPicPr>
          <p:cNvPr id="111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343400"/>
            <a:ext cx="612068" cy="609600"/>
          </a:xfrm>
          <a:prstGeom prst="rect">
            <a:avLst/>
          </a:prstGeom>
          <a:noFill/>
        </p:spPr>
      </p:pic>
      <p:pic>
        <p:nvPicPr>
          <p:cNvPr id="11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429000"/>
            <a:ext cx="612068" cy="609600"/>
          </a:xfrm>
          <a:prstGeom prst="rect">
            <a:avLst/>
          </a:prstGeom>
          <a:noFill/>
        </p:spPr>
      </p:pic>
      <p:pic>
        <p:nvPicPr>
          <p:cNvPr id="11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657600"/>
            <a:ext cx="612068" cy="609600"/>
          </a:xfrm>
          <a:prstGeom prst="rect">
            <a:avLst/>
          </a:prstGeom>
          <a:noFill/>
        </p:spPr>
      </p:pic>
      <p:pic>
        <p:nvPicPr>
          <p:cNvPr id="11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267200"/>
            <a:ext cx="612068" cy="609600"/>
          </a:xfrm>
          <a:prstGeom prst="rect">
            <a:avLst/>
          </a:prstGeom>
          <a:noFill/>
        </p:spPr>
      </p:pic>
      <p:pic>
        <p:nvPicPr>
          <p:cNvPr id="11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791200"/>
            <a:ext cx="612068" cy="609600"/>
          </a:xfrm>
          <a:prstGeom prst="rect">
            <a:avLst/>
          </a:prstGeom>
          <a:noFill/>
        </p:spPr>
      </p:pic>
      <p:pic>
        <p:nvPicPr>
          <p:cNvPr id="11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612068" cy="609600"/>
          </a:xfrm>
          <a:prstGeom prst="rect">
            <a:avLst/>
          </a:prstGeom>
          <a:noFill/>
        </p:spPr>
      </p:pic>
      <p:pic>
        <p:nvPicPr>
          <p:cNvPr id="11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352800"/>
            <a:ext cx="612068" cy="609600"/>
          </a:xfrm>
          <a:prstGeom prst="rect">
            <a:avLst/>
          </a:prstGeom>
          <a:noFill/>
        </p:spPr>
      </p:pic>
      <p:pic>
        <p:nvPicPr>
          <p:cNvPr id="11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29000"/>
            <a:ext cx="612068" cy="609600"/>
          </a:xfrm>
          <a:prstGeom prst="rect">
            <a:avLst/>
          </a:prstGeom>
          <a:noFill/>
        </p:spPr>
      </p:pic>
      <p:pic>
        <p:nvPicPr>
          <p:cNvPr id="119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733800"/>
            <a:ext cx="612068" cy="609600"/>
          </a:xfrm>
          <a:prstGeom prst="rect">
            <a:avLst/>
          </a:prstGeom>
          <a:noFill/>
        </p:spPr>
      </p:pic>
      <p:pic>
        <p:nvPicPr>
          <p:cNvPr id="120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0"/>
            <a:ext cx="612068" cy="609600"/>
          </a:xfrm>
          <a:prstGeom prst="rect">
            <a:avLst/>
          </a:prstGeom>
          <a:noFill/>
        </p:spPr>
      </p:pic>
      <p:pic>
        <p:nvPicPr>
          <p:cNvPr id="121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267200"/>
            <a:ext cx="612068" cy="609600"/>
          </a:xfrm>
          <a:prstGeom prst="rect">
            <a:avLst/>
          </a:prstGeom>
          <a:noFill/>
        </p:spPr>
      </p:pic>
      <p:pic>
        <p:nvPicPr>
          <p:cNvPr id="12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962400"/>
            <a:ext cx="612068" cy="609600"/>
          </a:xfrm>
          <a:prstGeom prst="rect">
            <a:avLst/>
          </a:prstGeom>
          <a:noFill/>
        </p:spPr>
      </p:pic>
      <p:pic>
        <p:nvPicPr>
          <p:cNvPr id="12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81400"/>
            <a:ext cx="612068" cy="609600"/>
          </a:xfrm>
          <a:prstGeom prst="rect">
            <a:avLst/>
          </a:prstGeom>
          <a:noFill/>
        </p:spPr>
      </p:pic>
      <p:pic>
        <p:nvPicPr>
          <p:cNvPr id="12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76600"/>
            <a:ext cx="612068" cy="609600"/>
          </a:xfrm>
          <a:prstGeom prst="rect">
            <a:avLst/>
          </a:prstGeom>
          <a:noFill/>
        </p:spPr>
      </p:pic>
      <p:pic>
        <p:nvPicPr>
          <p:cNvPr id="12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19400"/>
            <a:ext cx="612068" cy="609600"/>
          </a:xfrm>
          <a:prstGeom prst="rect">
            <a:avLst/>
          </a:prstGeom>
          <a:noFill/>
        </p:spPr>
      </p:pic>
      <p:pic>
        <p:nvPicPr>
          <p:cNvPr id="12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612068" cy="609600"/>
          </a:xfrm>
          <a:prstGeom prst="rect">
            <a:avLst/>
          </a:prstGeom>
          <a:noFill/>
        </p:spPr>
      </p:pic>
      <p:pic>
        <p:nvPicPr>
          <p:cNvPr id="129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181600"/>
            <a:ext cx="612068" cy="609600"/>
          </a:xfrm>
          <a:prstGeom prst="rect">
            <a:avLst/>
          </a:prstGeom>
          <a:noFill/>
        </p:spPr>
      </p:pic>
      <p:pic>
        <p:nvPicPr>
          <p:cNvPr id="130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733800"/>
            <a:ext cx="612068" cy="609600"/>
          </a:xfrm>
          <a:prstGeom prst="rect">
            <a:avLst/>
          </a:prstGeom>
          <a:noFill/>
        </p:spPr>
      </p:pic>
      <p:pic>
        <p:nvPicPr>
          <p:cNvPr id="131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76600"/>
            <a:ext cx="612068" cy="609600"/>
          </a:xfrm>
          <a:prstGeom prst="rect">
            <a:avLst/>
          </a:prstGeom>
          <a:noFill/>
        </p:spPr>
      </p:pic>
      <p:pic>
        <p:nvPicPr>
          <p:cNvPr id="13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971800"/>
            <a:ext cx="612068" cy="609600"/>
          </a:xfrm>
          <a:prstGeom prst="rect">
            <a:avLst/>
          </a:prstGeom>
          <a:noFill/>
        </p:spPr>
      </p:pic>
      <p:pic>
        <p:nvPicPr>
          <p:cNvPr id="13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191000"/>
            <a:ext cx="612068" cy="609600"/>
          </a:xfrm>
          <a:prstGeom prst="rect">
            <a:avLst/>
          </a:prstGeom>
          <a:noFill/>
        </p:spPr>
      </p:pic>
      <p:pic>
        <p:nvPicPr>
          <p:cNvPr id="13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19600"/>
            <a:ext cx="612068" cy="609600"/>
          </a:xfrm>
          <a:prstGeom prst="rect">
            <a:avLst/>
          </a:prstGeom>
          <a:noFill/>
        </p:spPr>
      </p:pic>
      <p:pic>
        <p:nvPicPr>
          <p:cNvPr id="13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612068" cy="609600"/>
          </a:xfrm>
          <a:prstGeom prst="rect">
            <a:avLst/>
          </a:prstGeom>
          <a:noFill/>
        </p:spPr>
      </p:pic>
      <p:pic>
        <p:nvPicPr>
          <p:cNvPr id="13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86200"/>
            <a:ext cx="612068" cy="609600"/>
          </a:xfrm>
          <a:prstGeom prst="rect">
            <a:avLst/>
          </a:prstGeom>
          <a:noFill/>
        </p:spPr>
      </p:pic>
      <p:pic>
        <p:nvPicPr>
          <p:cNvPr id="13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096000"/>
            <a:ext cx="612068" cy="609600"/>
          </a:xfrm>
          <a:prstGeom prst="rect">
            <a:avLst/>
          </a:prstGeom>
          <a:noFill/>
        </p:spPr>
      </p:pic>
      <p:pic>
        <p:nvPicPr>
          <p:cNvPr id="13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43400"/>
            <a:ext cx="612068" cy="609600"/>
          </a:xfrm>
          <a:prstGeom prst="rect">
            <a:avLst/>
          </a:prstGeom>
          <a:noFill/>
        </p:spPr>
      </p:pic>
      <p:pic>
        <p:nvPicPr>
          <p:cNvPr id="139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410200"/>
            <a:ext cx="685800" cy="457200"/>
          </a:xfrm>
          <a:prstGeom prst="rect">
            <a:avLst/>
          </a:prstGeom>
          <a:noFill/>
        </p:spPr>
      </p:pic>
      <p:pic>
        <p:nvPicPr>
          <p:cNvPr id="140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0"/>
            <a:ext cx="612068" cy="609600"/>
          </a:xfrm>
          <a:prstGeom prst="rect">
            <a:avLst/>
          </a:prstGeom>
          <a:noFill/>
        </p:spPr>
      </p:pic>
      <p:pic>
        <p:nvPicPr>
          <p:cNvPr id="141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886200"/>
            <a:ext cx="612068" cy="609600"/>
          </a:xfrm>
          <a:prstGeom prst="rect">
            <a:avLst/>
          </a:prstGeom>
          <a:noFill/>
        </p:spPr>
      </p:pic>
      <p:pic>
        <p:nvPicPr>
          <p:cNvPr id="14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038600"/>
            <a:ext cx="612068" cy="609600"/>
          </a:xfrm>
          <a:prstGeom prst="rect">
            <a:avLst/>
          </a:prstGeom>
          <a:noFill/>
        </p:spPr>
      </p:pic>
      <p:pic>
        <p:nvPicPr>
          <p:cNvPr id="14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200400"/>
            <a:ext cx="612068" cy="609600"/>
          </a:xfrm>
          <a:prstGeom prst="rect">
            <a:avLst/>
          </a:prstGeom>
          <a:noFill/>
        </p:spPr>
      </p:pic>
      <p:pic>
        <p:nvPicPr>
          <p:cNvPr id="14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429000"/>
            <a:ext cx="612068" cy="609600"/>
          </a:xfrm>
          <a:prstGeom prst="rect">
            <a:avLst/>
          </a:prstGeom>
          <a:noFill/>
        </p:spPr>
      </p:pic>
      <p:pic>
        <p:nvPicPr>
          <p:cNvPr id="14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95600"/>
            <a:ext cx="609600" cy="607142"/>
          </a:xfrm>
          <a:prstGeom prst="rect">
            <a:avLst/>
          </a:prstGeom>
          <a:noFill/>
        </p:spPr>
      </p:pic>
      <p:pic>
        <p:nvPicPr>
          <p:cNvPr id="14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19400"/>
            <a:ext cx="612068" cy="609600"/>
          </a:xfrm>
          <a:prstGeom prst="rect">
            <a:avLst/>
          </a:prstGeom>
          <a:noFill/>
        </p:spPr>
      </p:pic>
      <p:pic>
        <p:nvPicPr>
          <p:cNvPr id="14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19400"/>
            <a:ext cx="612068" cy="609600"/>
          </a:xfrm>
          <a:prstGeom prst="rect">
            <a:avLst/>
          </a:prstGeom>
          <a:noFill/>
        </p:spPr>
      </p:pic>
      <p:pic>
        <p:nvPicPr>
          <p:cNvPr id="7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612068" cy="609600"/>
          </a:xfrm>
          <a:prstGeom prst="rect">
            <a:avLst/>
          </a:prstGeom>
          <a:noFill/>
        </p:spPr>
      </p:pic>
      <p:sp>
        <p:nvSpPr>
          <p:cNvPr id="161" name="Oval 160"/>
          <p:cNvSpPr/>
          <p:nvPr/>
        </p:nvSpPr>
        <p:spPr>
          <a:xfrm>
            <a:off x="1524000" y="5029200"/>
            <a:ext cx="19812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867400"/>
            <a:ext cx="612068" cy="609600"/>
          </a:xfrm>
          <a:prstGeom prst="rect">
            <a:avLst/>
          </a:prstGeom>
          <a:noFill/>
        </p:spPr>
      </p:pic>
      <p:pic>
        <p:nvPicPr>
          <p:cNvPr id="16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105400"/>
            <a:ext cx="612068" cy="609600"/>
          </a:xfrm>
          <a:prstGeom prst="rect">
            <a:avLst/>
          </a:prstGeom>
          <a:noFill/>
        </p:spPr>
      </p:pic>
      <p:sp>
        <p:nvSpPr>
          <p:cNvPr id="164" name="Left Arrow 163"/>
          <p:cNvSpPr/>
          <p:nvPr/>
        </p:nvSpPr>
        <p:spPr>
          <a:xfrm rot="18888003">
            <a:off x="3303872" y="4992324"/>
            <a:ext cx="859017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886200" y="5334000"/>
            <a:ext cx="2438400" cy="1524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715000"/>
            <a:ext cx="612068" cy="609600"/>
          </a:xfrm>
          <a:prstGeom prst="rect">
            <a:avLst/>
          </a:prstGeom>
          <a:noFill/>
        </p:spPr>
      </p:pic>
      <p:pic>
        <p:nvPicPr>
          <p:cNvPr id="12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096000"/>
            <a:ext cx="612068" cy="609600"/>
          </a:xfrm>
          <a:prstGeom prst="rect">
            <a:avLst/>
          </a:prstGeom>
          <a:noFill/>
        </p:spPr>
      </p:pic>
      <p:pic>
        <p:nvPicPr>
          <p:cNvPr id="14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248400"/>
            <a:ext cx="612068" cy="609600"/>
          </a:xfrm>
          <a:prstGeom prst="rect">
            <a:avLst/>
          </a:prstGeom>
          <a:noFill/>
        </p:spPr>
      </p:pic>
      <p:pic>
        <p:nvPicPr>
          <p:cNvPr id="149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019800"/>
            <a:ext cx="612068" cy="609600"/>
          </a:xfrm>
          <a:prstGeom prst="rect">
            <a:avLst/>
          </a:prstGeom>
          <a:noFill/>
        </p:spPr>
      </p:pic>
      <p:pic>
        <p:nvPicPr>
          <p:cNvPr id="150" name="Picture 5" descr="C:\Users\Asma\Desktop\sharmin\ap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1" y="6019800"/>
            <a:ext cx="535559" cy="533400"/>
          </a:xfrm>
          <a:prstGeom prst="rect">
            <a:avLst/>
          </a:prstGeom>
          <a:noFill/>
        </p:spPr>
      </p:pic>
      <p:pic>
        <p:nvPicPr>
          <p:cNvPr id="151" name="Picture 5" descr="C:\Users\Asma\Desktop\sharmin\ap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562601"/>
            <a:ext cx="533400" cy="531249"/>
          </a:xfrm>
          <a:prstGeom prst="rect">
            <a:avLst/>
          </a:prstGeom>
          <a:noFill/>
        </p:spPr>
      </p:pic>
      <p:pic>
        <p:nvPicPr>
          <p:cNvPr id="15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410200"/>
            <a:ext cx="612068" cy="609600"/>
          </a:xfrm>
          <a:prstGeom prst="rect">
            <a:avLst/>
          </a:prstGeom>
          <a:noFill/>
        </p:spPr>
      </p:pic>
      <p:pic>
        <p:nvPicPr>
          <p:cNvPr id="15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410200"/>
            <a:ext cx="612068" cy="609600"/>
          </a:xfrm>
          <a:prstGeom prst="rect">
            <a:avLst/>
          </a:prstGeom>
          <a:noFill/>
        </p:spPr>
      </p:pic>
      <p:pic>
        <p:nvPicPr>
          <p:cNvPr id="15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638800"/>
            <a:ext cx="612068" cy="609600"/>
          </a:xfrm>
          <a:prstGeom prst="rect">
            <a:avLst/>
          </a:prstGeom>
          <a:noFill/>
        </p:spPr>
      </p:pic>
      <p:sp>
        <p:nvSpPr>
          <p:cNvPr id="155" name="Oval 154"/>
          <p:cNvSpPr/>
          <p:nvPr/>
        </p:nvSpPr>
        <p:spPr>
          <a:xfrm>
            <a:off x="6477000" y="5334000"/>
            <a:ext cx="1981200" cy="152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410200"/>
            <a:ext cx="612068" cy="609600"/>
          </a:xfrm>
          <a:prstGeom prst="rect">
            <a:avLst/>
          </a:prstGeom>
          <a:noFill/>
        </p:spPr>
      </p:pic>
      <p:pic>
        <p:nvPicPr>
          <p:cNvPr id="15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86400"/>
            <a:ext cx="612068" cy="609600"/>
          </a:xfrm>
          <a:prstGeom prst="rect">
            <a:avLst/>
          </a:prstGeom>
          <a:noFill/>
        </p:spPr>
      </p:pic>
      <p:pic>
        <p:nvPicPr>
          <p:cNvPr id="15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334000"/>
            <a:ext cx="612068" cy="609600"/>
          </a:xfrm>
          <a:prstGeom prst="rect">
            <a:avLst/>
          </a:prstGeom>
          <a:noFill/>
        </p:spPr>
      </p:pic>
      <p:pic>
        <p:nvPicPr>
          <p:cNvPr id="159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867400"/>
            <a:ext cx="612068" cy="609600"/>
          </a:xfrm>
          <a:prstGeom prst="rect">
            <a:avLst/>
          </a:prstGeom>
          <a:noFill/>
        </p:spPr>
      </p:pic>
      <p:pic>
        <p:nvPicPr>
          <p:cNvPr id="160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096000"/>
            <a:ext cx="612068" cy="609600"/>
          </a:xfrm>
          <a:prstGeom prst="rect">
            <a:avLst/>
          </a:prstGeom>
          <a:noFill/>
        </p:spPr>
      </p:pic>
      <p:pic>
        <p:nvPicPr>
          <p:cNvPr id="16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867400"/>
            <a:ext cx="612068" cy="609600"/>
          </a:xfrm>
          <a:prstGeom prst="rect">
            <a:avLst/>
          </a:prstGeom>
          <a:noFill/>
        </p:spPr>
      </p:pic>
      <p:pic>
        <p:nvPicPr>
          <p:cNvPr id="16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867400"/>
            <a:ext cx="612068" cy="609600"/>
          </a:xfrm>
          <a:prstGeom prst="rect">
            <a:avLst/>
          </a:prstGeom>
          <a:noFill/>
        </p:spPr>
      </p:pic>
      <p:pic>
        <p:nvPicPr>
          <p:cNvPr id="16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6248400"/>
            <a:ext cx="612068" cy="609600"/>
          </a:xfrm>
          <a:prstGeom prst="rect">
            <a:avLst/>
          </a:prstGeom>
          <a:noFill/>
        </p:spPr>
      </p:pic>
      <p:pic>
        <p:nvPicPr>
          <p:cNvPr id="16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19800"/>
            <a:ext cx="612068" cy="609600"/>
          </a:xfrm>
          <a:prstGeom prst="rect">
            <a:avLst/>
          </a:prstGeom>
          <a:noFill/>
        </p:spPr>
      </p:pic>
      <p:sp>
        <p:nvSpPr>
          <p:cNvPr id="181" name="Oval 180"/>
          <p:cNvSpPr/>
          <p:nvPr/>
        </p:nvSpPr>
        <p:spPr>
          <a:xfrm>
            <a:off x="8534400" y="5105400"/>
            <a:ext cx="1981200" cy="16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5486400"/>
            <a:ext cx="612068" cy="609600"/>
          </a:xfrm>
          <a:prstGeom prst="rect">
            <a:avLst/>
          </a:prstGeom>
          <a:noFill/>
        </p:spPr>
      </p:pic>
      <p:pic>
        <p:nvPicPr>
          <p:cNvPr id="18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0" y="5105400"/>
            <a:ext cx="612068" cy="609600"/>
          </a:xfrm>
          <a:prstGeom prst="rect">
            <a:avLst/>
          </a:prstGeom>
          <a:noFill/>
        </p:spPr>
      </p:pic>
      <p:pic>
        <p:nvPicPr>
          <p:cNvPr id="18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0" y="5486400"/>
            <a:ext cx="612068" cy="609600"/>
          </a:xfrm>
          <a:prstGeom prst="rect">
            <a:avLst/>
          </a:prstGeom>
          <a:noFill/>
        </p:spPr>
      </p:pic>
      <p:pic>
        <p:nvPicPr>
          <p:cNvPr id="186" name="Picture 5" descr="C:\Users\Asma\Desktop\sharmin\ap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2200" y="5638802"/>
            <a:ext cx="535558" cy="533399"/>
          </a:xfrm>
          <a:prstGeom prst="rect">
            <a:avLst/>
          </a:prstGeom>
          <a:noFill/>
        </p:spPr>
      </p:pic>
      <p:pic>
        <p:nvPicPr>
          <p:cNvPr id="18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5943600"/>
            <a:ext cx="612068" cy="609600"/>
          </a:xfrm>
          <a:prstGeom prst="rect">
            <a:avLst/>
          </a:prstGeom>
          <a:noFill/>
        </p:spPr>
      </p:pic>
      <p:pic>
        <p:nvPicPr>
          <p:cNvPr id="18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5715000"/>
            <a:ext cx="612068" cy="609600"/>
          </a:xfrm>
          <a:prstGeom prst="rect">
            <a:avLst/>
          </a:prstGeom>
          <a:noFill/>
        </p:spPr>
      </p:pic>
      <p:pic>
        <p:nvPicPr>
          <p:cNvPr id="189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6096000"/>
            <a:ext cx="612068" cy="609600"/>
          </a:xfrm>
          <a:prstGeom prst="rect">
            <a:avLst/>
          </a:prstGeom>
          <a:noFill/>
        </p:spPr>
      </p:pic>
      <p:pic>
        <p:nvPicPr>
          <p:cNvPr id="190" name="Picture 5" descr="C:\Users\Asma\Desktop\sharmin\ap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6800" y="6019801"/>
            <a:ext cx="535868" cy="533707"/>
          </a:xfrm>
          <a:prstGeom prst="rect">
            <a:avLst/>
          </a:prstGeom>
          <a:noFill/>
        </p:spPr>
      </p:pic>
      <p:pic>
        <p:nvPicPr>
          <p:cNvPr id="191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5181600"/>
            <a:ext cx="612068" cy="609600"/>
          </a:xfrm>
          <a:prstGeom prst="rect">
            <a:avLst/>
          </a:prstGeom>
          <a:noFill/>
        </p:spPr>
      </p:pic>
      <p:sp>
        <p:nvSpPr>
          <p:cNvPr id="192" name="Left Arrow 191"/>
          <p:cNvSpPr/>
          <p:nvPr/>
        </p:nvSpPr>
        <p:spPr>
          <a:xfrm rot="15922180">
            <a:off x="4937686" y="5070141"/>
            <a:ext cx="280641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Left Arrow 192"/>
          <p:cNvSpPr/>
          <p:nvPr/>
        </p:nvSpPr>
        <p:spPr>
          <a:xfrm rot="15171297">
            <a:off x="6672935" y="5056518"/>
            <a:ext cx="435568" cy="381000"/>
          </a:xfrm>
          <a:prstGeom prst="leftArrow">
            <a:avLst>
              <a:gd name="adj1" fmla="val 300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Left Arrow 193"/>
          <p:cNvSpPr/>
          <p:nvPr/>
        </p:nvSpPr>
        <p:spPr>
          <a:xfrm rot="13174412">
            <a:off x="7599191" y="4780392"/>
            <a:ext cx="1098131" cy="5689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9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5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3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0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3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6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2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5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8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1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4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61" grpId="0" animBg="1"/>
      <p:bldP spid="164" grpId="0" animBg="1"/>
      <p:bldP spid="99" grpId="0" animBg="1"/>
      <p:bldP spid="181" grpId="0" animBg="1"/>
      <p:bldP spid="192" grpId="0" animBg="1"/>
      <p:bldP spid="193" grpId="0" animBg="1"/>
      <p:bldP spid="1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2438400"/>
            <a:ext cx="2209800" cy="1905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90010" y="2476500"/>
            <a:ext cx="2026920" cy="17907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34066" y="2382078"/>
            <a:ext cx="2011680" cy="1828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05800" y="2285999"/>
            <a:ext cx="2164080" cy="186826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524000" y="4437971"/>
            <a:ext cx="2209800" cy="646331"/>
          </a:xfrm>
          <a:prstGeom prst="rect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60074" y="4348403"/>
            <a:ext cx="203073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F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33872" y="4426780"/>
            <a:ext cx="2011680" cy="70788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277788" y="4441985"/>
            <a:ext cx="216408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8583" y="-126473"/>
            <a:ext cx="13004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12721" y="-99894"/>
            <a:ext cx="1340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18007" y="-162184"/>
            <a:ext cx="1285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95064" y="-108979"/>
            <a:ext cx="1030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Up Arrow 56"/>
          <p:cNvSpPr/>
          <p:nvPr/>
        </p:nvSpPr>
        <p:spPr>
          <a:xfrm>
            <a:off x="1978583" y="1027186"/>
            <a:ext cx="1163953" cy="13350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Up Arrow 57"/>
          <p:cNvSpPr/>
          <p:nvPr/>
        </p:nvSpPr>
        <p:spPr>
          <a:xfrm>
            <a:off x="8841668" y="1022012"/>
            <a:ext cx="988132" cy="11983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Up Arrow 58"/>
          <p:cNvSpPr/>
          <p:nvPr/>
        </p:nvSpPr>
        <p:spPr>
          <a:xfrm>
            <a:off x="6599583" y="1022012"/>
            <a:ext cx="1099930" cy="1265706"/>
          </a:xfrm>
          <a:prstGeom prst="upArrow">
            <a:avLst>
              <a:gd name="adj1" fmla="val 50000"/>
              <a:gd name="adj2" fmla="val 47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Up Arrow 59"/>
          <p:cNvSpPr/>
          <p:nvPr/>
        </p:nvSpPr>
        <p:spPr>
          <a:xfrm>
            <a:off x="4188532" y="1027186"/>
            <a:ext cx="1079322" cy="13731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41243" y="5229237"/>
            <a:ext cx="11661913" cy="1538883"/>
          </a:xfrm>
          <a:prstGeom prst="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প্রত্যেকটিতে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এ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আপেলের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৯।</a:t>
            </a:r>
          </a:p>
        </p:txBody>
      </p:sp>
      <p:pic>
        <p:nvPicPr>
          <p:cNvPr id="6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95600"/>
            <a:ext cx="612068" cy="609600"/>
          </a:xfrm>
          <a:prstGeom prst="rect">
            <a:avLst/>
          </a:prstGeom>
          <a:noFill/>
        </p:spPr>
      </p:pic>
      <p:pic>
        <p:nvPicPr>
          <p:cNvPr id="6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990" y="3412843"/>
            <a:ext cx="612068" cy="609600"/>
          </a:xfrm>
          <a:prstGeom prst="rect">
            <a:avLst/>
          </a:prstGeom>
          <a:noFill/>
        </p:spPr>
      </p:pic>
      <p:pic>
        <p:nvPicPr>
          <p:cNvPr id="6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3800"/>
            <a:ext cx="612068" cy="609600"/>
          </a:xfrm>
          <a:prstGeom prst="rect">
            <a:avLst/>
          </a:prstGeom>
          <a:noFill/>
        </p:spPr>
      </p:pic>
      <p:pic>
        <p:nvPicPr>
          <p:cNvPr id="6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657600"/>
            <a:ext cx="612068" cy="609600"/>
          </a:xfrm>
          <a:prstGeom prst="rect">
            <a:avLst/>
          </a:prstGeom>
          <a:noFill/>
        </p:spPr>
      </p:pic>
      <p:pic>
        <p:nvPicPr>
          <p:cNvPr id="6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48000"/>
            <a:ext cx="612068" cy="609600"/>
          </a:xfrm>
          <a:prstGeom prst="rect">
            <a:avLst/>
          </a:prstGeom>
          <a:noFill/>
        </p:spPr>
      </p:pic>
      <p:pic>
        <p:nvPicPr>
          <p:cNvPr id="6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124200"/>
            <a:ext cx="612068" cy="609600"/>
          </a:xfrm>
          <a:prstGeom prst="rect">
            <a:avLst/>
          </a:prstGeom>
          <a:noFill/>
        </p:spPr>
      </p:pic>
      <p:pic>
        <p:nvPicPr>
          <p:cNvPr id="6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14600"/>
            <a:ext cx="612068" cy="609600"/>
          </a:xfrm>
          <a:prstGeom prst="rect">
            <a:avLst/>
          </a:prstGeom>
          <a:noFill/>
        </p:spPr>
      </p:pic>
      <p:pic>
        <p:nvPicPr>
          <p:cNvPr id="69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612068" cy="609600"/>
          </a:xfrm>
          <a:prstGeom prst="rect">
            <a:avLst/>
          </a:prstGeom>
          <a:noFill/>
        </p:spPr>
      </p:pic>
      <p:pic>
        <p:nvPicPr>
          <p:cNvPr id="70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0"/>
            <a:ext cx="612068" cy="609600"/>
          </a:xfrm>
          <a:prstGeom prst="rect">
            <a:avLst/>
          </a:prstGeom>
          <a:noFill/>
        </p:spPr>
      </p:pic>
      <p:pic>
        <p:nvPicPr>
          <p:cNvPr id="71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612068" cy="609600"/>
          </a:xfrm>
          <a:prstGeom prst="rect">
            <a:avLst/>
          </a:prstGeom>
          <a:noFill/>
        </p:spPr>
      </p:pic>
      <p:pic>
        <p:nvPicPr>
          <p:cNvPr id="7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14600"/>
            <a:ext cx="612068" cy="609600"/>
          </a:xfrm>
          <a:prstGeom prst="rect">
            <a:avLst/>
          </a:prstGeom>
          <a:noFill/>
        </p:spPr>
      </p:pic>
      <p:pic>
        <p:nvPicPr>
          <p:cNvPr id="7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612068" cy="609600"/>
          </a:xfrm>
          <a:prstGeom prst="rect">
            <a:avLst/>
          </a:prstGeom>
          <a:noFill/>
        </p:spPr>
      </p:pic>
      <p:pic>
        <p:nvPicPr>
          <p:cNvPr id="7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95600"/>
            <a:ext cx="612068" cy="609600"/>
          </a:xfrm>
          <a:prstGeom prst="rect">
            <a:avLst/>
          </a:prstGeom>
          <a:noFill/>
        </p:spPr>
      </p:pic>
      <p:pic>
        <p:nvPicPr>
          <p:cNvPr id="7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76600"/>
            <a:ext cx="612068" cy="609600"/>
          </a:xfrm>
          <a:prstGeom prst="rect">
            <a:avLst/>
          </a:prstGeom>
          <a:noFill/>
        </p:spPr>
      </p:pic>
      <p:pic>
        <p:nvPicPr>
          <p:cNvPr id="7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71800"/>
            <a:ext cx="612068" cy="609600"/>
          </a:xfrm>
          <a:prstGeom prst="rect">
            <a:avLst/>
          </a:prstGeom>
          <a:noFill/>
        </p:spPr>
      </p:pic>
      <p:pic>
        <p:nvPicPr>
          <p:cNvPr id="7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52800"/>
            <a:ext cx="612068" cy="609600"/>
          </a:xfrm>
          <a:prstGeom prst="rect">
            <a:avLst/>
          </a:prstGeom>
          <a:noFill/>
        </p:spPr>
      </p:pic>
      <p:pic>
        <p:nvPicPr>
          <p:cNvPr id="7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33800"/>
            <a:ext cx="612068" cy="609600"/>
          </a:xfrm>
          <a:prstGeom prst="rect">
            <a:avLst/>
          </a:prstGeom>
          <a:noFill/>
        </p:spPr>
      </p:pic>
      <p:pic>
        <p:nvPicPr>
          <p:cNvPr id="79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612068" cy="609600"/>
          </a:xfrm>
          <a:prstGeom prst="rect">
            <a:avLst/>
          </a:prstGeom>
          <a:noFill/>
        </p:spPr>
      </p:pic>
      <p:pic>
        <p:nvPicPr>
          <p:cNvPr id="80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612068" cy="609600"/>
          </a:xfrm>
          <a:prstGeom prst="rect">
            <a:avLst/>
          </a:prstGeom>
          <a:noFill/>
        </p:spPr>
      </p:pic>
      <p:pic>
        <p:nvPicPr>
          <p:cNvPr id="81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38400"/>
            <a:ext cx="612068" cy="609600"/>
          </a:xfrm>
          <a:prstGeom prst="rect">
            <a:avLst/>
          </a:prstGeom>
          <a:noFill/>
        </p:spPr>
      </p:pic>
      <p:pic>
        <p:nvPicPr>
          <p:cNvPr id="8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362200"/>
            <a:ext cx="612068" cy="609600"/>
          </a:xfrm>
          <a:prstGeom prst="rect">
            <a:avLst/>
          </a:prstGeom>
          <a:noFill/>
        </p:spPr>
      </p:pic>
      <p:pic>
        <p:nvPicPr>
          <p:cNvPr id="8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590800"/>
            <a:ext cx="612068" cy="609600"/>
          </a:xfrm>
          <a:prstGeom prst="rect">
            <a:avLst/>
          </a:prstGeom>
          <a:noFill/>
        </p:spPr>
      </p:pic>
      <p:pic>
        <p:nvPicPr>
          <p:cNvPr id="8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124200"/>
            <a:ext cx="612068" cy="609600"/>
          </a:xfrm>
          <a:prstGeom prst="rect">
            <a:avLst/>
          </a:prstGeom>
          <a:noFill/>
        </p:spPr>
      </p:pic>
      <p:pic>
        <p:nvPicPr>
          <p:cNvPr id="85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429000"/>
            <a:ext cx="612068" cy="609600"/>
          </a:xfrm>
          <a:prstGeom prst="rect">
            <a:avLst/>
          </a:prstGeom>
          <a:noFill/>
        </p:spPr>
      </p:pic>
      <p:pic>
        <p:nvPicPr>
          <p:cNvPr id="8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581400"/>
            <a:ext cx="612068" cy="609600"/>
          </a:xfrm>
          <a:prstGeom prst="rect">
            <a:avLst/>
          </a:prstGeom>
          <a:noFill/>
        </p:spPr>
      </p:pic>
      <p:pic>
        <p:nvPicPr>
          <p:cNvPr id="8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352800"/>
            <a:ext cx="612068" cy="609600"/>
          </a:xfrm>
          <a:prstGeom prst="rect">
            <a:avLst/>
          </a:prstGeom>
          <a:noFill/>
        </p:spPr>
      </p:pic>
      <p:pic>
        <p:nvPicPr>
          <p:cNvPr id="8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971800"/>
            <a:ext cx="612068" cy="609600"/>
          </a:xfrm>
          <a:prstGeom prst="rect">
            <a:avLst/>
          </a:prstGeom>
          <a:noFill/>
        </p:spPr>
      </p:pic>
      <p:pic>
        <p:nvPicPr>
          <p:cNvPr id="89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2895600"/>
            <a:ext cx="612068" cy="609600"/>
          </a:xfrm>
          <a:prstGeom prst="rect">
            <a:avLst/>
          </a:prstGeom>
          <a:noFill/>
        </p:spPr>
      </p:pic>
      <p:pic>
        <p:nvPicPr>
          <p:cNvPr id="90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3352800"/>
            <a:ext cx="612068" cy="609600"/>
          </a:xfrm>
          <a:prstGeom prst="rect">
            <a:avLst/>
          </a:prstGeom>
          <a:noFill/>
        </p:spPr>
      </p:pic>
      <p:pic>
        <p:nvPicPr>
          <p:cNvPr id="91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0" y="2895600"/>
            <a:ext cx="612068" cy="609600"/>
          </a:xfrm>
          <a:prstGeom prst="rect">
            <a:avLst/>
          </a:prstGeom>
          <a:noFill/>
        </p:spPr>
      </p:pic>
      <p:pic>
        <p:nvPicPr>
          <p:cNvPr id="92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3505200"/>
            <a:ext cx="612068" cy="609600"/>
          </a:xfrm>
          <a:prstGeom prst="rect">
            <a:avLst/>
          </a:prstGeom>
          <a:noFill/>
        </p:spPr>
      </p:pic>
      <p:pic>
        <p:nvPicPr>
          <p:cNvPr id="93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2819400"/>
            <a:ext cx="612068" cy="609600"/>
          </a:xfrm>
          <a:prstGeom prst="rect">
            <a:avLst/>
          </a:prstGeom>
          <a:noFill/>
        </p:spPr>
      </p:pic>
      <p:pic>
        <p:nvPicPr>
          <p:cNvPr id="94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3297539"/>
            <a:ext cx="612068" cy="609600"/>
          </a:xfrm>
          <a:prstGeom prst="rect">
            <a:avLst/>
          </a:prstGeom>
          <a:noFill/>
        </p:spPr>
      </p:pic>
      <p:pic>
        <p:nvPicPr>
          <p:cNvPr id="96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0" y="2438400"/>
            <a:ext cx="612068" cy="609600"/>
          </a:xfrm>
          <a:prstGeom prst="rect">
            <a:avLst/>
          </a:prstGeom>
          <a:noFill/>
        </p:spPr>
      </p:pic>
      <p:pic>
        <p:nvPicPr>
          <p:cNvPr id="97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0" y="2286000"/>
            <a:ext cx="612068" cy="609600"/>
          </a:xfrm>
          <a:prstGeom prst="rect">
            <a:avLst/>
          </a:prstGeom>
          <a:noFill/>
        </p:spPr>
      </p:pic>
      <p:pic>
        <p:nvPicPr>
          <p:cNvPr id="98" name="Picture 5" descr="C:\Users\Asma\Desktop\sharmin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362200"/>
            <a:ext cx="612068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56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826765133"/>
              </p:ext>
            </p:extLst>
          </p:nvPr>
        </p:nvGraphicFramePr>
        <p:xfrm>
          <a:off x="649357" y="119269"/>
          <a:ext cx="11012555" cy="663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Plus 18"/>
          <p:cNvSpPr/>
          <p:nvPr/>
        </p:nvSpPr>
        <p:spPr>
          <a:xfrm>
            <a:off x="3163954" y="1176130"/>
            <a:ext cx="1580324" cy="1447800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7885042" y="4253948"/>
            <a:ext cx="1749287" cy="1590261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3001615" y="4253948"/>
            <a:ext cx="1742663" cy="1590261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7885042" y="1176130"/>
            <a:ext cx="1749286" cy="1447800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70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5171B2D-0F85-4A6B-A8E9-DD3C4FF32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graphicEl>
                                              <a:dgm id="{15171B2D-0F85-4A6B-A8E9-DD3C4FF32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graphicEl>
                                              <a:dgm id="{15171B2D-0F85-4A6B-A8E9-DD3C4FF32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graphicEl>
                                              <a:dgm id="{15171B2D-0F85-4A6B-A8E9-DD3C4FF32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graphicEl>
                                              <a:dgm id="{15171B2D-0F85-4A6B-A8E9-DD3C4FF32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38FFF2E-BBBE-4BCD-BA84-4591BEA72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graphicEl>
                                              <a:dgm id="{538FFF2E-BBBE-4BCD-BA84-4591BEA72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graphicEl>
                                              <a:dgm id="{538FFF2E-BBBE-4BCD-BA84-4591BEA72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graphicEl>
                                              <a:dgm id="{538FFF2E-BBBE-4BCD-BA84-4591BEA72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graphicEl>
                                              <a:dgm id="{538FFF2E-BBBE-4BCD-BA84-4591BEA72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A824661-D7F5-4AFF-893F-BF65B118A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graphicEl>
                                              <a:dgm id="{2A824661-D7F5-4AFF-893F-BF65B118A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graphicEl>
                                              <a:dgm id="{2A824661-D7F5-4AFF-893F-BF65B118A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graphicEl>
                                              <a:dgm id="{2A824661-D7F5-4AFF-893F-BF65B118A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graphicEl>
                                              <a:dgm id="{2A824661-D7F5-4AFF-893F-BF65B118A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64B45D8-F2EA-4A4C-AD7B-087B8848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graphicEl>
                                              <a:dgm id="{A64B45D8-F2EA-4A4C-AD7B-087B8848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graphicEl>
                                              <a:dgm id="{A64B45D8-F2EA-4A4C-AD7B-087B8848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graphicEl>
                                              <a:dgm id="{A64B45D8-F2EA-4A4C-AD7B-087B8848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graphicEl>
                                              <a:dgm id="{A64B45D8-F2EA-4A4C-AD7B-087B8848A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AE65617-6084-4094-8CDD-F0CEDB383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graphicEl>
                                              <a:dgm id="{2AE65617-6084-4094-8CDD-F0CEDB383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graphicEl>
                                              <a:dgm id="{2AE65617-6084-4094-8CDD-F0CEDB383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graphicEl>
                                              <a:dgm id="{2AE65617-6084-4094-8CDD-F0CEDB383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graphicEl>
                                              <a:dgm id="{2AE65617-6084-4094-8CDD-F0CEDB383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AF09D1F-7CED-4952-89D5-EDF76E059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8AF09D1F-7CED-4952-89D5-EDF76E059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8AF09D1F-7CED-4952-89D5-EDF76E059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graphicEl>
                                              <a:dgm id="{8AF09D1F-7CED-4952-89D5-EDF76E059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>
                                            <p:graphicEl>
                                              <a:dgm id="{8AF09D1F-7CED-4952-89D5-EDF76E059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04BC9A2-10BC-4A34-8BCD-5A135C2B3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704BC9A2-10BC-4A34-8BCD-5A135C2B3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graphicEl>
                                              <a:dgm id="{704BC9A2-10BC-4A34-8BCD-5A135C2B3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graphicEl>
                                              <a:dgm id="{704BC9A2-10BC-4A34-8BCD-5A135C2B3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>
                                            <p:graphicEl>
                                              <a:dgm id="{704BC9A2-10BC-4A34-8BCD-5A135C2B3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798EB42-3714-4A34-BD7E-FF2BFBABA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E798EB42-3714-4A34-BD7E-FF2BFBABA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E798EB42-3714-4A34-BD7E-FF2BFBABA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graphicEl>
                                              <a:dgm id="{E798EB42-3714-4A34-BD7E-FF2BFBABA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graphicEl>
                                              <a:dgm id="{E798EB42-3714-4A34-BD7E-FF2BFBABA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33710A8-39A8-4EAA-A275-D2AD844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8">
                                            <p:graphicEl>
                                              <a:dgm id="{E33710A8-39A8-4EAA-A275-D2AD844DC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5171B2D-0F85-4A6B-A8E9-DD3C4FF32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8">
                                            <p:graphicEl>
                                              <a:dgm id="{15171B2D-0F85-4A6B-A8E9-DD3C4FF32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38FFF2E-BBBE-4BCD-BA84-4591BEA72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8">
                                            <p:graphicEl>
                                              <a:dgm id="{538FFF2E-BBBE-4BCD-BA84-4591BEA72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A824661-D7F5-4AFF-893F-BF65B118A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8">
                                            <p:graphicEl>
                                              <a:dgm id="{2A824661-D7F5-4AFF-893F-BF65B118A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64B45D8-F2EA-4A4C-AD7B-087B8848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8">
                                            <p:graphicEl>
                                              <a:dgm id="{A64B45D8-F2EA-4A4C-AD7B-087B8848A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AE65617-6084-4094-8CDD-F0CEDB383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8">
                                            <p:graphicEl>
                                              <a:dgm id="{2AE65617-6084-4094-8CDD-F0CEDB383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AF09D1F-7CED-4952-89D5-EDF76E059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8">
                                            <p:graphicEl>
                                              <a:dgm id="{8AF09D1F-7CED-4952-89D5-EDF76E059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04BC9A2-10BC-4A34-8BCD-5A135C2B3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8">
                                            <p:graphicEl>
                                              <a:dgm id="{704BC9A2-10BC-4A34-8BCD-5A135C2B3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798EB42-3714-4A34-BD7E-FF2BFBABA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8">
                                            <p:graphicEl>
                                              <a:dgm id="{E798EB42-3714-4A34-BD7E-FF2BFBABA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Dgm bld="lvlOne"/>
        </p:bldSub>
      </p:bldGraphic>
      <p:bldGraphic spid="18" grpId="1">
        <p:bldSub>
          <a:bldDgm bld="lvlOne"/>
        </p:bldSub>
      </p:bldGraphic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35" y="327064"/>
            <a:ext cx="11688418" cy="441659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গাণিতিকভাবে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– </a:t>
            </a:r>
            <a:endParaRPr lang="bn-BD" sz="11500" dirty="0">
              <a:latin typeface="NikoshBAN" pitchFamily="2" charset="0"/>
              <a:cs typeface="NikoshBAN" pitchFamily="2" charset="0"/>
            </a:endParaRPr>
          </a:p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>
                <a:latin typeface="NikoshBAN" pitchFamily="2" charset="0"/>
                <a:cs typeface="NikoshBAN" pitchFamily="2" charset="0"/>
              </a:rPr>
              <a:t>৯ = ৩৬ ÷ 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043" y="5324063"/>
            <a:ext cx="11807687" cy="707886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আপেলের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÷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5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9670"/>
            <a:ext cx="5917476" cy="3631763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মিঠু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রুনা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১০,১২, ১৩, ১১,ও ১৪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5931" y="1761637"/>
            <a:ext cx="5098869" cy="3293209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৫৫, গনিতে৬৫,ইংরেজিতে ৪৫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4245429" y="106017"/>
            <a:ext cx="3997234" cy="993913"/>
          </a:xfrm>
          <a:prstGeom prst="flowChartTerminator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943" y="221953"/>
            <a:ext cx="3866606" cy="83409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73292" y="156755"/>
            <a:ext cx="3605348" cy="7967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us Sign 3"/>
          <p:cNvSpPr/>
          <p:nvPr/>
        </p:nvSpPr>
        <p:spPr>
          <a:xfrm>
            <a:off x="3112226" y="234100"/>
            <a:ext cx="937260" cy="816320"/>
          </a:xfrm>
          <a:prstGeom prst="mathPlus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Sign 7"/>
          <p:cNvSpPr/>
          <p:nvPr/>
        </p:nvSpPr>
        <p:spPr>
          <a:xfrm>
            <a:off x="10892791" y="156754"/>
            <a:ext cx="1085850" cy="796716"/>
          </a:xfrm>
          <a:prstGeom prst="mathDivid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6" grpId="0" animBg="1"/>
      <p:bldP spid="7" grpId="0" animBg="1"/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6505" y="4572365"/>
            <a:ext cx="11506711" cy="20967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৩।সাকিবের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ওয়ানডে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ম্যাচের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৭০,৮২,৫০,৩০,১৮।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সাকিবের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319348" y="106017"/>
            <a:ext cx="10398035" cy="1174144"/>
          </a:xfrm>
          <a:prstGeom prst="flowChartTerminator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14" y="1598744"/>
            <a:ext cx="11453702" cy="12368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১।গড়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86506" y="3061252"/>
            <a:ext cx="11506711" cy="12854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২।২২,৪০,৫৬,৮০,৭২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944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719765-A319-4E34-AE85-A93AFF3FB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" y="1407291"/>
            <a:ext cx="6243577" cy="4287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26C130-E767-4A85-BD74-E8DAC8402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96" y="1418866"/>
            <a:ext cx="5861615" cy="4240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D8E53-B6A6-4503-81D3-DC5820153DA0}"/>
              </a:ext>
            </a:extLst>
          </p:cNvPr>
          <p:cNvSpPr txBox="1"/>
          <p:nvPr/>
        </p:nvSpPr>
        <p:spPr>
          <a:xfrm>
            <a:off x="40514" y="45153"/>
            <a:ext cx="12105192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B64380-8A51-4978-B5D9-F4F760824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5021"/>
            <a:ext cx="12192000" cy="11205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FB2253-4DFA-49E9-AA21-67544C8BA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14" y="95427"/>
            <a:ext cx="1892942" cy="122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31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" y="55086"/>
            <a:ext cx="12101688" cy="1475232"/>
          </a:xfrm>
          <a:prstGeom prst="flowChartPredefinedProcess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-1" y="1530318"/>
            <a:ext cx="12191999" cy="5272596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জুবায়ের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আংগারজুর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গোয়াইনঘাট,সিলেট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FEE04-1131-405B-8170-E72CABF85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43" y="1603020"/>
            <a:ext cx="2284731" cy="2483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55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/>
          <p:cNvSpPr/>
          <p:nvPr/>
        </p:nvSpPr>
        <p:spPr>
          <a:xfrm>
            <a:off x="101599" y="52377"/>
            <a:ext cx="12000089" cy="1438656"/>
          </a:xfrm>
          <a:prstGeom prst="bevel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5791200" y="1580444"/>
            <a:ext cx="6217920" cy="5076388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1EADB-6C2D-4CC5-87F5-4B8A2A61E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" y="1580444"/>
            <a:ext cx="5248275" cy="52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21308" y="188894"/>
            <a:ext cx="11206038" cy="836801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Oval 3"/>
          <p:cNvSpPr/>
          <p:nvPr/>
        </p:nvSpPr>
        <p:spPr>
          <a:xfrm>
            <a:off x="172279" y="1511944"/>
            <a:ext cx="4243516" cy="34689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F:\jahangir\Ma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614" y="1874560"/>
            <a:ext cx="1620939" cy="68567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7" name="Picture 2" descr="F:\jahangir\Man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359" y="3435505"/>
            <a:ext cx="1594866" cy="6726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8" name="Picture 2" descr="F:\jahangir\Man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533" y="3411112"/>
            <a:ext cx="1552162" cy="6726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9" name="Oval 8"/>
          <p:cNvSpPr/>
          <p:nvPr/>
        </p:nvSpPr>
        <p:spPr>
          <a:xfrm>
            <a:off x="4546011" y="1447183"/>
            <a:ext cx="3973318" cy="352238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710444" y="1447183"/>
            <a:ext cx="3372590" cy="352238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F:\jahangir\Man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3318" y="1977285"/>
            <a:ext cx="1719603" cy="6308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2" name="Picture 2" descr="F:\jahangir\Man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4767" y="3435505"/>
            <a:ext cx="1565321" cy="67266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4" name="Picture 2" descr="F:\jahangir\Man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1299" y="3411111"/>
            <a:ext cx="1533252" cy="67266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421308" y="5420760"/>
            <a:ext cx="3124031" cy="6249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১নং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97802" y="5455486"/>
            <a:ext cx="3124031" cy="6249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19329" y="5455486"/>
            <a:ext cx="3124031" cy="6249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৩নং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07362" y="2683125"/>
            <a:ext cx="2366287" cy="1326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1" name="Oval 30"/>
          <p:cNvSpPr/>
          <p:nvPr/>
        </p:nvSpPr>
        <p:spPr>
          <a:xfrm>
            <a:off x="8670688" y="1458474"/>
            <a:ext cx="3372590" cy="352238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967606" y="2694416"/>
            <a:ext cx="2366287" cy="1326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86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5488" y="242183"/>
            <a:ext cx="3479070" cy="294678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F:\jahangir\Ma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959" y="777959"/>
            <a:ext cx="1620939" cy="68567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2" name="Picture 2" descr="F:\jahangir\Man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325" y="2129407"/>
            <a:ext cx="1472378" cy="6726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3" name="Picture 2" descr="F:\jahangir\Man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266" y="2068936"/>
            <a:ext cx="1552162" cy="6726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4486656" y="242183"/>
            <a:ext cx="3706368" cy="294678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F:\jahangir\Ma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821" y="672304"/>
            <a:ext cx="1620939" cy="68567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5" name="Picture 2" descr="F:\jahangir\Man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1327" y="2087095"/>
            <a:ext cx="1594866" cy="6726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6" name="Picture 2" descr="F:\jahangir\Man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7150" y="2068936"/>
            <a:ext cx="1552162" cy="6726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7172" y="4586516"/>
            <a:ext cx="11759015" cy="2009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১নং ও ২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37570" y="3473150"/>
            <a:ext cx="2615760" cy="7631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1960" y="3473150"/>
            <a:ext cx="2615760" cy="763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35651" y="3473150"/>
            <a:ext cx="2615760" cy="755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23518" y="242183"/>
            <a:ext cx="3658754" cy="28893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-0.00139 L 0.58828 0.188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9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8 0.09375 L 0.38971 0.208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987552" y="329184"/>
            <a:ext cx="10387584" cy="1780032"/>
          </a:xfrm>
          <a:prstGeom prst="flowChartMultidocumen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853440" y="2572512"/>
            <a:ext cx="11033760" cy="376732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বিষয়বস্তুঃ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endParaRPr lang="bn-BD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৮৯ </a:t>
            </a:r>
            <a:endParaRPr lang="bn-BD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>
          <a:xfrm>
            <a:off x="742122" y="145774"/>
            <a:ext cx="10681251" cy="2093843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537210" y="2480310"/>
            <a:ext cx="11338560" cy="419481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১৬.১.১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১৬.২.১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১৬.৩.১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328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533400"/>
            <a:ext cx="5715000" cy="3962400"/>
          </a:xfrm>
          <a:prstGeom prst="ellipse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24799" y="420737"/>
            <a:ext cx="3856384" cy="3770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900" dirty="0">
                <a:latin typeface="NikoshBAN" pitchFamily="2" charset="0"/>
                <a:cs typeface="NikoshBAN" pitchFamily="2" charset="0"/>
              </a:rPr>
              <a:t>৭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9660" y="4991100"/>
            <a:ext cx="6701523" cy="92333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1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824" y="1524000"/>
            <a:ext cx="1526777" cy="1371600"/>
          </a:xfrm>
          <a:prstGeom prst="rect">
            <a:avLst/>
          </a:prstGeom>
          <a:noFill/>
        </p:spPr>
      </p:pic>
      <p:pic>
        <p:nvPicPr>
          <p:cNvPr id="163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667000"/>
            <a:ext cx="1530170" cy="1524000"/>
          </a:xfrm>
          <a:prstGeom prst="rect">
            <a:avLst/>
          </a:prstGeom>
          <a:noFill/>
        </p:spPr>
      </p:pic>
      <p:pic>
        <p:nvPicPr>
          <p:cNvPr id="164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828800"/>
            <a:ext cx="1530170" cy="1524000"/>
          </a:xfrm>
          <a:prstGeom prst="rect">
            <a:avLst/>
          </a:prstGeom>
          <a:noFill/>
        </p:spPr>
      </p:pic>
      <p:pic>
        <p:nvPicPr>
          <p:cNvPr id="165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1676400" cy="1295400"/>
          </a:xfrm>
          <a:prstGeom prst="rect">
            <a:avLst/>
          </a:prstGeom>
          <a:noFill/>
        </p:spPr>
      </p:pic>
      <p:pic>
        <p:nvPicPr>
          <p:cNvPr id="166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1453662" cy="1447800"/>
          </a:xfrm>
          <a:prstGeom prst="rect">
            <a:avLst/>
          </a:prstGeom>
          <a:noFill/>
        </p:spPr>
      </p:pic>
      <p:pic>
        <p:nvPicPr>
          <p:cNvPr id="167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838200"/>
            <a:ext cx="1300645" cy="1295400"/>
          </a:xfrm>
          <a:prstGeom prst="rect">
            <a:avLst/>
          </a:prstGeom>
          <a:noFill/>
        </p:spPr>
      </p:pic>
      <p:pic>
        <p:nvPicPr>
          <p:cNvPr id="168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838200"/>
            <a:ext cx="1297868" cy="12926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79714" y="4800601"/>
            <a:ext cx="3668487" cy="1488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57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533400"/>
            <a:ext cx="5715000" cy="3962400"/>
          </a:xfrm>
          <a:prstGeom prst="ellipse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48600" y="591368"/>
            <a:ext cx="3733800" cy="37702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900" dirty="0">
                <a:latin typeface="NikoshBAN" pitchFamily="2" charset="0"/>
                <a:cs typeface="NikoshBAN" pitchFamily="2" charset="0"/>
              </a:rPr>
              <a:t>৯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971" y="5029200"/>
            <a:ext cx="6007967" cy="1446550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ত্রে কয়টি আপেল?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67000"/>
            <a:ext cx="1530170" cy="1524000"/>
          </a:xfrm>
          <a:prstGeom prst="rect">
            <a:avLst/>
          </a:prstGeom>
          <a:noFill/>
        </p:spPr>
      </p:pic>
      <p:pic>
        <p:nvPicPr>
          <p:cNvPr id="19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95600"/>
            <a:ext cx="1530170" cy="1524000"/>
          </a:xfrm>
          <a:prstGeom prst="rect">
            <a:avLst/>
          </a:prstGeom>
          <a:noFill/>
        </p:spPr>
      </p:pic>
      <p:pic>
        <p:nvPicPr>
          <p:cNvPr id="20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1676400" cy="1524000"/>
          </a:xfrm>
          <a:prstGeom prst="rect">
            <a:avLst/>
          </a:prstGeom>
          <a:noFill/>
        </p:spPr>
      </p:pic>
      <p:pic>
        <p:nvPicPr>
          <p:cNvPr id="21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1530170" cy="1524000"/>
          </a:xfrm>
          <a:prstGeom prst="rect">
            <a:avLst/>
          </a:prstGeom>
          <a:noFill/>
        </p:spPr>
      </p:pic>
      <p:pic>
        <p:nvPicPr>
          <p:cNvPr id="22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85800"/>
            <a:ext cx="1530170" cy="1524000"/>
          </a:xfrm>
          <a:prstGeom prst="rect">
            <a:avLst/>
          </a:prstGeom>
          <a:noFill/>
        </p:spPr>
      </p:pic>
      <p:pic>
        <p:nvPicPr>
          <p:cNvPr id="23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743200"/>
            <a:ext cx="1530170" cy="1524000"/>
          </a:xfrm>
          <a:prstGeom prst="rect">
            <a:avLst/>
          </a:prstGeom>
          <a:noFill/>
        </p:spPr>
      </p:pic>
      <p:pic>
        <p:nvPicPr>
          <p:cNvPr id="24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57200"/>
            <a:ext cx="1530170" cy="1524000"/>
          </a:xfrm>
          <a:prstGeom prst="rect">
            <a:avLst/>
          </a:prstGeom>
          <a:noFill/>
        </p:spPr>
      </p:pic>
      <p:pic>
        <p:nvPicPr>
          <p:cNvPr id="25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85800"/>
            <a:ext cx="1530170" cy="1524000"/>
          </a:xfrm>
          <a:prstGeom prst="rect">
            <a:avLst/>
          </a:prstGeom>
          <a:noFill/>
        </p:spPr>
      </p:pic>
      <p:pic>
        <p:nvPicPr>
          <p:cNvPr id="26" name="Picture 5" descr="C:\Users\Asma\Desktop\sharmin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1759696" cy="1752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59040" y="4784602"/>
            <a:ext cx="4393095" cy="15691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39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296</Words>
  <Application>Microsoft Office PowerPoint</Application>
  <PresentationFormat>Widescreen</PresentationFormat>
  <Paragraphs>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</cp:lastModifiedBy>
  <cp:revision>78</cp:revision>
  <dcterms:created xsi:type="dcterms:W3CDTF">2018-05-29T04:47:37Z</dcterms:created>
  <dcterms:modified xsi:type="dcterms:W3CDTF">2020-06-09T13:42:35Z</dcterms:modified>
</cp:coreProperties>
</file>