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3" r:id="rId3"/>
    <p:sldId id="257" r:id="rId4"/>
    <p:sldId id="258" r:id="rId5"/>
    <p:sldId id="259" r:id="rId6"/>
    <p:sldId id="260" r:id="rId7"/>
    <p:sldId id="262" r:id="rId8"/>
    <p:sldId id="263" r:id="rId9"/>
    <p:sldId id="271" r:id="rId10"/>
    <p:sldId id="264" r:id="rId11"/>
    <p:sldId id="274" r:id="rId12"/>
    <p:sldId id="270" r:id="rId13"/>
    <p:sldId id="265" r:id="rId14"/>
    <p:sldId id="275" r:id="rId15"/>
    <p:sldId id="276" r:id="rId16"/>
    <p:sldId id="277" r:id="rId17"/>
    <p:sldId id="278" r:id="rId18"/>
    <p:sldId id="266" r:id="rId19"/>
    <p:sldId id="267" r:id="rId20"/>
    <p:sldId id="268" r:id="rId21"/>
    <p:sldId id="279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4505A-CD08-48F2-A775-27C95B97DBEE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D65B2-A10E-4511-821E-274CA7B0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65B2-A10E-4511-821E-274CA7B07D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65B2-A10E-4511-821E-274CA7B07D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65B2-A10E-4511-821E-274CA7B07D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65B2-A10E-4511-821E-274CA7B07D2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.jpeg"/><Relationship Id="rId7" Type="http://schemas.openxmlformats.org/officeDocument/2006/relationships/image" Target="../media/image3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27.png"/><Relationship Id="rId9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7.png"/><Relationship Id="rId7" Type="http://schemas.openxmlformats.org/officeDocument/2006/relationships/image" Target="../media/image3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.jpeg"/><Relationship Id="rId10" Type="http://schemas.openxmlformats.org/officeDocument/2006/relationships/image" Target="../media/image41.png"/><Relationship Id="rId4" Type="http://schemas.openxmlformats.org/officeDocument/2006/relationships/image" Target="../media/image28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1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49.png"/><Relationship Id="rId5" Type="http://schemas.openxmlformats.org/officeDocument/2006/relationships/image" Target="../media/image44.png"/><Relationship Id="rId15" Type="http://schemas.openxmlformats.org/officeDocument/2006/relationships/image" Target="../media/image3.jpeg"/><Relationship Id="rId10" Type="http://schemas.openxmlformats.org/officeDocument/2006/relationships/image" Target="../media/image48.png"/><Relationship Id="rId4" Type="http://schemas.openxmlformats.org/officeDocument/2006/relationships/image" Target="../media/image43.png"/><Relationship Id="rId9" Type="http://schemas.openxmlformats.org/officeDocument/2006/relationships/image" Target="../media/image13.png"/><Relationship Id="rId1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audio" Target="../media/audio1.wav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3.jpe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3" Type="http://schemas.openxmlformats.org/officeDocument/2006/relationships/image" Target="../media/image3.jpe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3.jpe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3.jpeg"/><Relationship Id="rId7" Type="http://schemas.openxmlformats.org/officeDocument/2006/relationships/image" Target="../media/image8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18" Type="http://schemas.openxmlformats.org/officeDocument/2006/relationships/image" Target="../media/image103.png"/><Relationship Id="rId3" Type="http://schemas.openxmlformats.org/officeDocument/2006/relationships/image" Target="../media/image3.jpe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17" Type="http://schemas.openxmlformats.org/officeDocument/2006/relationships/image" Target="../media/image102.png"/><Relationship Id="rId2" Type="http://schemas.openxmlformats.org/officeDocument/2006/relationships/audio" Target="../media/audio1.wav"/><Relationship Id="rId16" Type="http://schemas.openxmlformats.org/officeDocument/2006/relationships/image" Target="../media/image101.png"/><Relationship Id="rId20" Type="http://schemas.openxmlformats.org/officeDocument/2006/relationships/image" Target="../media/image10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19" Type="http://schemas.openxmlformats.org/officeDocument/2006/relationships/image" Target="../media/image104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7" Type="http://schemas.openxmlformats.org/officeDocument/2006/relationships/image" Target="../media/image10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10.jpeg"/><Relationship Id="rId7" Type="http://schemas.openxmlformats.org/officeDocument/2006/relationships/image" Target="../media/image1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5" Type="http://schemas.openxmlformats.org/officeDocument/2006/relationships/image" Target="../media/image112.png"/><Relationship Id="rId4" Type="http://schemas.openxmlformats.org/officeDocument/2006/relationships/image" Target="../media/image1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jpe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3.jpe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audio" Target="../media/audio1.wav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11.png"/><Relationship Id="rId4" Type="http://schemas.openxmlformats.org/officeDocument/2006/relationships/image" Target="../media/image27.png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096001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IN" sz="8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</a:t>
            </a:r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ইকে</a:t>
            </a:r>
            <a:r>
              <a:rPr lang="bn-IN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শু</a:t>
            </a:r>
            <a:r>
              <a:rPr lang="bn-IN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ভে</a:t>
            </a:r>
            <a:r>
              <a:rPr lang="bn-IN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চ্ছা 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7a61fa8ed9ea31b33219c921420dc9f6_490x504_crop_cent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1371600"/>
            <a:ext cx="5105400" cy="5251268"/>
          </a:xfrm>
          <a:prstGeom prst="rect">
            <a:avLst/>
          </a:prstGeom>
        </p:spPr>
      </p:pic>
      <p:pic>
        <p:nvPicPr>
          <p:cNvPr id="10" name="Picture 9" descr="81p33G98HfL._SX385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1" name="Picture 10" descr="81p33G98HfL._SX385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6923954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4648200" y="1524000"/>
            <a:ext cx="4114800" cy="3886200"/>
          </a:xfrm>
          <a:prstGeom prst="roundRect">
            <a:avLst/>
          </a:prstGeo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381000" y="1524000"/>
            <a:ext cx="4114800" cy="3886200"/>
          </a:xfrm>
          <a:prstGeom prst="roundRect">
            <a:avLst/>
          </a:prstGeo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Snip Diagonal Corner Rectangle 17"/>
          <p:cNvSpPr/>
          <p:nvPr/>
        </p:nvSpPr>
        <p:spPr>
          <a:xfrm>
            <a:off x="1752600" y="228600"/>
            <a:ext cx="5715000" cy="91440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21" name="Picture 20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057400" y="381000"/>
            <a:ext cx="520046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কোসাইন</a:t>
            </a:r>
            <a:r>
              <a:rPr lang="en-US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endParaRPr lang="en-US" sz="3500" b="1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419497" y="3238103"/>
            <a:ext cx="2209800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914400" y="3199606"/>
            <a:ext cx="2971800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3900" y="28956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4189968"/>
            <a:ext cx="3810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86200" y="2967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600200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>
            <a:off x="1505243" y="2527091"/>
            <a:ext cx="2304757" cy="1435309"/>
          </a:xfrm>
          <a:custGeom>
            <a:avLst/>
            <a:gdLst>
              <a:gd name="connsiteX0" fmla="*/ 0 w 2335237"/>
              <a:gd name="connsiteY0" fmla="*/ 19161 h 1653939"/>
              <a:gd name="connsiteX1" fmla="*/ 478302 w 2335237"/>
              <a:gd name="connsiteY1" fmla="*/ 47297 h 1653939"/>
              <a:gd name="connsiteX2" fmla="*/ 520505 w 2335237"/>
              <a:gd name="connsiteY2" fmla="*/ 61364 h 1653939"/>
              <a:gd name="connsiteX3" fmla="*/ 604911 w 2335237"/>
              <a:gd name="connsiteY3" fmla="*/ 103567 h 1653939"/>
              <a:gd name="connsiteX4" fmla="*/ 689317 w 2335237"/>
              <a:gd name="connsiteY4" fmla="*/ 173906 h 1653939"/>
              <a:gd name="connsiteX5" fmla="*/ 759655 w 2335237"/>
              <a:gd name="connsiteY5" fmla="*/ 230177 h 1653939"/>
              <a:gd name="connsiteX6" fmla="*/ 773723 w 2335237"/>
              <a:gd name="connsiteY6" fmla="*/ 272380 h 1653939"/>
              <a:gd name="connsiteX7" fmla="*/ 801859 w 2335237"/>
              <a:gd name="connsiteY7" fmla="*/ 300515 h 1653939"/>
              <a:gd name="connsiteX8" fmla="*/ 858129 w 2335237"/>
              <a:gd name="connsiteY8" fmla="*/ 384921 h 1653939"/>
              <a:gd name="connsiteX9" fmla="*/ 886265 w 2335237"/>
              <a:gd name="connsiteY9" fmla="*/ 427124 h 1653939"/>
              <a:gd name="connsiteX10" fmla="*/ 914400 w 2335237"/>
              <a:gd name="connsiteY10" fmla="*/ 483395 h 1653939"/>
              <a:gd name="connsiteX11" fmla="*/ 942535 w 2335237"/>
              <a:gd name="connsiteY11" fmla="*/ 525598 h 1653939"/>
              <a:gd name="connsiteX12" fmla="*/ 984739 w 2335237"/>
              <a:gd name="connsiteY12" fmla="*/ 610004 h 1653939"/>
              <a:gd name="connsiteX13" fmla="*/ 1012874 w 2335237"/>
              <a:gd name="connsiteY13" fmla="*/ 694411 h 1653939"/>
              <a:gd name="connsiteX14" fmla="*/ 1055077 w 2335237"/>
              <a:gd name="connsiteY14" fmla="*/ 835087 h 1653939"/>
              <a:gd name="connsiteX15" fmla="*/ 1083212 w 2335237"/>
              <a:gd name="connsiteY15" fmla="*/ 863223 h 1653939"/>
              <a:gd name="connsiteX16" fmla="*/ 1111348 w 2335237"/>
              <a:gd name="connsiteY16" fmla="*/ 947629 h 1653939"/>
              <a:gd name="connsiteX17" fmla="*/ 1153551 w 2335237"/>
              <a:gd name="connsiteY17" fmla="*/ 1032035 h 1653939"/>
              <a:gd name="connsiteX18" fmla="*/ 1237957 w 2335237"/>
              <a:gd name="connsiteY18" fmla="*/ 1130509 h 1653939"/>
              <a:gd name="connsiteX19" fmla="*/ 1280160 w 2335237"/>
              <a:gd name="connsiteY19" fmla="*/ 1214915 h 1653939"/>
              <a:gd name="connsiteX20" fmla="*/ 1336431 w 2335237"/>
              <a:gd name="connsiteY20" fmla="*/ 1271186 h 1653939"/>
              <a:gd name="connsiteX21" fmla="*/ 1378634 w 2335237"/>
              <a:gd name="connsiteY21" fmla="*/ 1313389 h 1653939"/>
              <a:gd name="connsiteX22" fmla="*/ 1406769 w 2335237"/>
              <a:gd name="connsiteY22" fmla="*/ 1355592 h 1653939"/>
              <a:gd name="connsiteX23" fmla="*/ 1505243 w 2335237"/>
              <a:gd name="connsiteY23" fmla="*/ 1439998 h 1653939"/>
              <a:gd name="connsiteX24" fmla="*/ 1547446 w 2335237"/>
              <a:gd name="connsiteY24" fmla="*/ 1454066 h 1653939"/>
              <a:gd name="connsiteX25" fmla="*/ 1617785 w 2335237"/>
              <a:gd name="connsiteY25" fmla="*/ 1496269 h 1653939"/>
              <a:gd name="connsiteX26" fmla="*/ 1659988 w 2335237"/>
              <a:gd name="connsiteY26" fmla="*/ 1524404 h 1653939"/>
              <a:gd name="connsiteX27" fmla="*/ 1702191 w 2335237"/>
              <a:gd name="connsiteY27" fmla="*/ 1538472 h 1653939"/>
              <a:gd name="connsiteX28" fmla="*/ 1814732 w 2335237"/>
              <a:gd name="connsiteY28" fmla="*/ 1566607 h 1653939"/>
              <a:gd name="connsiteX29" fmla="*/ 1913206 w 2335237"/>
              <a:gd name="connsiteY29" fmla="*/ 1594743 h 1653939"/>
              <a:gd name="connsiteX30" fmla="*/ 1997612 w 2335237"/>
              <a:gd name="connsiteY30" fmla="*/ 1622878 h 1653939"/>
              <a:gd name="connsiteX31" fmla="*/ 2110154 w 2335237"/>
              <a:gd name="connsiteY31" fmla="*/ 1636946 h 1653939"/>
              <a:gd name="connsiteX32" fmla="*/ 2194560 w 2335237"/>
              <a:gd name="connsiteY32" fmla="*/ 1651014 h 1653939"/>
              <a:gd name="connsiteX33" fmla="*/ 2335237 w 2335237"/>
              <a:gd name="connsiteY33" fmla="*/ 1651014 h 165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35237" h="1653939">
                <a:moveTo>
                  <a:pt x="0" y="19161"/>
                </a:moveTo>
                <a:cubicBezTo>
                  <a:pt x="242753" y="27253"/>
                  <a:pt x="312759" y="0"/>
                  <a:pt x="478302" y="47297"/>
                </a:cubicBezTo>
                <a:cubicBezTo>
                  <a:pt x="492560" y="51371"/>
                  <a:pt x="506437" y="56675"/>
                  <a:pt x="520505" y="61364"/>
                </a:cubicBezTo>
                <a:cubicBezTo>
                  <a:pt x="641454" y="141998"/>
                  <a:pt x="488425" y="45324"/>
                  <a:pt x="604911" y="103567"/>
                </a:cubicBezTo>
                <a:cubicBezTo>
                  <a:pt x="657300" y="129761"/>
                  <a:pt x="642651" y="135018"/>
                  <a:pt x="689317" y="173906"/>
                </a:cubicBezTo>
                <a:cubicBezTo>
                  <a:pt x="795783" y="262627"/>
                  <a:pt x="677810" y="148329"/>
                  <a:pt x="759655" y="230177"/>
                </a:cubicBezTo>
                <a:cubicBezTo>
                  <a:pt x="764344" y="244245"/>
                  <a:pt x="766094" y="259665"/>
                  <a:pt x="773723" y="272380"/>
                </a:cubicBezTo>
                <a:cubicBezTo>
                  <a:pt x="780547" y="283753"/>
                  <a:pt x="793901" y="289904"/>
                  <a:pt x="801859" y="300515"/>
                </a:cubicBezTo>
                <a:cubicBezTo>
                  <a:pt x="822148" y="327566"/>
                  <a:pt x="839372" y="356786"/>
                  <a:pt x="858129" y="384921"/>
                </a:cubicBezTo>
                <a:cubicBezTo>
                  <a:pt x="867508" y="398989"/>
                  <a:pt x="878704" y="412002"/>
                  <a:pt x="886265" y="427124"/>
                </a:cubicBezTo>
                <a:cubicBezTo>
                  <a:pt x="895643" y="445881"/>
                  <a:pt x="903996" y="465187"/>
                  <a:pt x="914400" y="483395"/>
                </a:cubicBezTo>
                <a:cubicBezTo>
                  <a:pt x="922788" y="498075"/>
                  <a:pt x="934974" y="510476"/>
                  <a:pt x="942535" y="525598"/>
                </a:cubicBezTo>
                <a:cubicBezTo>
                  <a:pt x="1000774" y="642075"/>
                  <a:pt x="904111" y="489065"/>
                  <a:pt x="984739" y="610004"/>
                </a:cubicBezTo>
                <a:cubicBezTo>
                  <a:pt x="994117" y="638140"/>
                  <a:pt x="1005681" y="665639"/>
                  <a:pt x="1012874" y="694411"/>
                </a:cubicBezTo>
                <a:cubicBezTo>
                  <a:pt x="1019249" y="719912"/>
                  <a:pt x="1043662" y="823672"/>
                  <a:pt x="1055077" y="835087"/>
                </a:cubicBezTo>
                <a:lnTo>
                  <a:pt x="1083212" y="863223"/>
                </a:lnTo>
                <a:lnTo>
                  <a:pt x="1111348" y="947629"/>
                </a:lnTo>
                <a:cubicBezTo>
                  <a:pt x="1124965" y="988480"/>
                  <a:pt x="1123798" y="997324"/>
                  <a:pt x="1153551" y="1032035"/>
                </a:cubicBezTo>
                <a:cubicBezTo>
                  <a:pt x="1195087" y="1080493"/>
                  <a:pt x="1212120" y="1078834"/>
                  <a:pt x="1237957" y="1130509"/>
                </a:cubicBezTo>
                <a:cubicBezTo>
                  <a:pt x="1267911" y="1190417"/>
                  <a:pt x="1231783" y="1158475"/>
                  <a:pt x="1280160" y="1214915"/>
                </a:cubicBezTo>
                <a:cubicBezTo>
                  <a:pt x="1297423" y="1235055"/>
                  <a:pt x="1317674" y="1252429"/>
                  <a:pt x="1336431" y="1271186"/>
                </a:cubicBezTo>
                <a:cubicBezTo>
                  <a:pt x="1350499" y="1285254"/>
                  <a:pt x="1367599" y="1296836"/>
                  <a:pt x="1378634" y="1313389"/>
                </a:cubicBezTo>
                <a:cubicBezTo>
                  <a:pt x="1388012" y="1327457"/>
                  <a:pt x="1395766" y="1342755"/>
                  <a:pt x="1406769" y="1355592"/>
                </a:cubicBezTo>
                <a:cubicBezTo>
                  <a:pt x="1432729" y="1385879"/>
                  <a:pt x="1467908" y="1421330"/>
                  <a:pt x="1505243" y="1439998"/>
                </a:cubicBezTo>
                <a:cubicBezTo>
                  <a:pt x="1518506" y="1446630"/>
                  <a:pt x="1533378" y="1449377"/>
                  <a:pt x="1547446" y="1454066"/>
                </a:cubicBezTo>
                <a:cubicBezTo>
                  <a:pt x="1602402" y="1509020"/>
                  <a:pt x="1544737" y="1459745"/>
                  <a:pt x="1617785" y="1496269"/>
                </a:cubicBezTo>
                <a:cubicBezTo>
                  <a:pt x="1632907" y="1503830"/>
                  <a:pt x="1644866" y="1516843"/>
                  <a:pt x="1659988" y="1524404"/>
                </a:cubicBezTo>
                <a:cubicBezTo>
                  <a:pt x="1673251" y="1531036"/>
                  <a:pt x="1687885" y="1534570"/>
                  <a:pt x="1702191" y="1538472"/>
                </a:cubicBezTo>
                <a:cubicBezTo>
                  <a:pt x="1739497" y="1548646"/>
                  <a:pt x="1778048" y="1554379"/>
                  <a:pt x="1814732" y="1566607"/>
                </a:cubicBezTo>
                <a:cubicBezTo>
                  <a:pt x="1956534" y="1613876"/>
                  <a:pt x="1736602" y="1541762"/>
                  <a:pt x="1913206" y="1594743"/>
                </a:cubicBezTo>
                <a:cubicBezTo>
                  <a:pt x="1941612" y="1603265"/>
                  <a:pt x="1968184" y="1619199"/>
                  <a:pt x="1997612" y="1622878"/>
                </a:cubicBezTo>
                <a:lnTo>
                  <a:pt x="2110154" y="1636946"/>
                </a:lnTo>
                <a:cubicBezTo>
                  <a:pt x="2138391" y="1640980"/>
                  <a:pt x="2166092" y="1649235"/>
                  <a:pt x="2194560" y="1651014"/>
                </a:cubicBezTo>
                <a:cubicBezTo>
                  <a:pt x="2241361" y="1653939"/>
                  <a:pt x="2288345" y="1651014"/>
                  <a:pt x="2335237" y="1651014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5753100" y="3086100"/>
            <a:ext cx="2362200" cy="1588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67400" y="3352800"/>
            <a:ext cx="2057400" cy="1588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524500" y="31242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15100" y="4038600"/>
            <a:ext cx="4191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886700" y="31959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5913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2" name="Freeform 41"/>
          <p:cNvSpPr/>
          <p:nvPr/>
        </p:nvSpPr>
        <p:spPr>
          <a:xfrm>
            <a:off x="6428935" y="1955409"/>
            <a:ext cx="1191065" cy="1397391"/>
          </a:xfrm>
          <a:custGeom>
            <a:avLst/>
            <a:gdLst>
              <a:gd name="connsiteX0" fmla="*/ 0 w 1097280"/>
              <a:gd name="connsiteY0" fmla="*/ 0 h 1674056"/>
              <a:gd name="connsiteX1" fmla="*/ 14068 w 1097280"/>
              <a:gd name="connsiteY1" fmla="*/ 337625 h 1674056"/>
              <a:gd name="connsiteX2" fmla="*/ 42203 w 1097280"/>
              <a:gd name="connsiteY2" fmla="*/ 379828 h 1674056"/>
              <a:gd name="connsiteX3" fmla="*/ 56271 w 1097280"/>
              <a:gd name="connsiteY3" fmla="*/ 422031 h 1674056"/>
              <a:gd name="connsiteX4" fmla="*/ 112542 w 1097280"/>
              <a:gd name="connsiteY4" fmla="*/ 478302 h 1674056"/>
              <a:gd name="connsiteX5" fmla="*/ 211016 w 1097280"/>
              <a:gd name="connsiteY5" fmla="*/ 604911 h 1674056"/>
              <a:gd name="connsiteX6" fmla="*/ 253219 w 1097280"/>
              <a:gd name="connsiteY6" fmla="*/ 647114 h 1674056"/>
              <a:gd name="connsiteX7" fmla="*/ 337625 w 1097280"/>
              <a:gd name="connsiteY7" fmla="*/ 717453 h 1674056"/>
              <a:gd name="connsiteX8" fmla="*/ 379828 w 1097280"/>
              <a:gd name="connsiteY8" fmla="*/ 731520 h 1674056"/>
              <a:gd name="connsiteX9" fmla="*/ 436099 w 1097280"/>
              <a:gd name="connsiteY9" fmla="*/ 787791 h 1674056"/>
              <a:gd name="connsiteX10" fmla="*/ 478302 w 1097280"/>
              <a:gd name="connsiteY10" fmla="*/ 801859 h 1674056"/>
              <a:gd name="connsiteX11" fmla="*/ 562708 w 1097280"/>
              <a:gd name="connsiteY11" fmla="*/ 844062 h 1674056"/>
              <a:gd name="connsiteX12" fmla="*/ 618979 w 1097280"/>
              <a:gd name="connsiteY12" fmla="*/ 886265 h 1674056"/>
              <a:gd name="connsiteX13" fmla="*/ 703385 w 1097280"/>
              <a:gd name="connsiteY13" fmla="*/ 914400 h 1674056"/>
              <a:gd name="connsiteX14" fmla="*/ 745588 w 1097280"/>
              <a:gd name="connsiteY14" fmla="*/ 928468 h 1674056"/>
              <a:gd name="connsiteX15" fmla="*/ 829994 w 1097280"/>
              <a:gd name="connsiteY15" fmla="*/ 984739 h 1674056"/>
              <a:gd name="connsiteX16" fmla="*/ 872197 w 1097280"/>
              <a:gd name="connsiteY16" fmla="*/ 1012874 h 1674056"/>
              <a:gd name="connsiteX17" fmla="*/ 900333 w 1097280"/>
              <a:gd name="connsiteY17" fmla="*/ 1055077 h 1674056"/>
              <a:gd name="connsiteX18" fmla="*/ 928468 w 1097280"/>
              <a:gd name="connsiteY18" fmla="*/ 1083213 h 1674056"/>
              <a:gd name="connsiteX19" fmla="*/ 984739 w 1097280"/>
              <a:gd name="connsiteY19" fmla="*/ 1223889 h 1674056"/>
              <a:gd name="connsiteX20" fmla="*/ 1012874 w 1097280"/>
              <a:gd name="connsiteY20" fmla="*/ 1308296 h 1674056"/>
              <a:gd name="connsiteX21" fmla="*/ 1026942 w 1097280"/>
              <a:gd name="connsiteY21" fmla="*/ 1350499 h 1674056"/>
              <a:gd name="connsiteX22" fmla="*/ 1041010 w 1097280"/>
              <a:gd name="connsiteY22" fmla="*/ 1448973 h 1674056"/>
              <a:gd name="connsiteX23" fmla="*/ 1055077 w 1097280"/>
              <a:gd name="connsiteY23" fmla="*/ 1491176 h 1674056"/>
              <a:gd name="connsiteX24" fmla="*/ 1069145 w 1097280"/>
              <a:gd name="connsiteY24" fmla="*/ 1561514 h 1674056"/>
              <a:gd name="connsiteX25" fmla="*/ 1097280 w 1097280"/>
              <a:gd name="connsiteY25" fmla="*/ 1674056 h 167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97280" h="1674056">
                <a:moveTo>
                  <a:pt x="0" y="0"/>
                </a:moveTo>
                <a:cubicBezTo>
                  <a:pt x="4689" y="112542"/>
                  <a:pt x="1629" y="225675"/>
                  <a:pt x="14068" y="337625"/>
                </a:cubicBezTo>
                <a:cubicBezTo>
                  <a:pt x="15935" y="354429"/>
                  <a:pt x="34642" y="364706"/>
                  <a:pt x="42203" y="379828"/>
                </a:cubicBezTo>
                <a:cubicBezTo>
                  <a:pt x="48835" y="393091"/>
                  <a:pt x="47652" y="409964"/>
                  <a:pt x="56271" y="422031"/>
                </a:cubicBezTo>
                <a:cubicBezTo>
                  <a:pt x="71689" y="443616"/>
                  <a:pt x="100679" y="454576"/>
                  <a:pt x="112542" y="478302"/>
                </a:cubicBezTo>
                <a:cubicBezTo>
                  <a:pt x="155506" y="564231"/>
                  <a:pt x="125848" y="519744"/>
                  <a:pt x="211016" y="604911"/>
                </a:cubicBezTo>
                <a:lnTo>
                  <a:pt x="253219" y="647114"/>
                </a:lnTo>
                <a:cubicBezTo>
                  <a:pt x="284329" y="678224"/>
                  <a:pt x="298456" y="697869"/>
                  <a:pt x="337625" y="717453"/>
                </a:cubicBezTo>
                <a:cubicBezTo>
                  <a:pt x="350888" y="724085"/>
                  <a:pt x="365760" y="726831"/>
                  <a:pt x="379828" y="731520"/>
                </a:cubicBezTo>
                <a:cubicBezTo>
                  <a:pt x="398585" y="750277"/>
                  <a:pt x="410934" y="779402"/>
                  <a:pt x="436099" y="787791"/>
                </a:cubicBezTo>
                <a:cubicBezTo>
                  <a:pt x="450167" y="792480"/>
                  <a:pt x="465039" y="795227"/>
                  <a:pt x="478302" y="801859"/>
                </a:cubicBezTo>
                <a:cubicBezTo>
                  <a:pt x="587384" y="856400"/>
                  <a:pt x="456629" y="808702"/>
                  <a:pt x="562708" y="844062"/>
                </a:cubicBezTo>
                <a:cubicBezTo>
                  <a:pt x="581465" y="858130"/>
                  <a:pt x="598008" y="875780"/>
                  <a:pt x="618979" y="886265"/>
                </a:cubicBezTo>
                <a:cubicBezTo>
                  <a:pt x="645505" y="899528"/>
                  <a:pt x="675250" y="905022"/>
                  <a:pt x="703385" y="914400"/>
                </a:cubicBezTo>
                <a:cubicBezTo>
                  <a:pt x="717453" y="919089"/>
                  <a:pt x="733250" y="920243"/>
                  <a:pt x="745588" y="928468"/>
                </a:cubicBezTo>
                <a:lnTo>
                  <a:pt x="829994" y="984739"/>
                </a:lnTo>
                <a:lnTo>
                  <a:pt x="872197" y="1012874"/>
                </a:lnTo>
                <a:cubicBezTo>
                  <a:pt x="881576" y="1026942"/>
                  <a:pt x="889771" y="1041875"/>
                  <a:pt x="900333" y="1055077"/>
                </a:cubicBezTo>
                <a:cubicBezTo>
                  <a:pt x="908618" y="1065434"/>
                  <a:pt x="921111" y="1072177"/>
                  <a:pt x="928468" y="1083213"/>
                </a:cubicBezTo>
                <a:cubicBezTo>
                  <a:pt x="956066" y="1124611"/>
                  <a:pt x="969488" y="1178136"/>
                  <a:pt x="984739" y="1223889"/>
                </a:cubicBezTo>
                <a:lnTo>
                  <a:pt x="1012874" y="1308296"/>
                </a:lnTo>
                <a:lnTo>
                  <a:pt x="1026942" y="1350499"/>
                </a:lnTo>
                <a:cubicBezTo>
                  <a:pt x="1031631" y="1383324"/>
                  <a:pt x="1034507" y="1416459"/>
                  <a:pt x="1041010" y="1448973"/>
                </a:cubicBezTo>
                <a:cubicBezTo>
                  <a:pt x="1043918" y="1463514"/>
                  <a:pt x="1051481" y="1476790"/>
                  <a:pt x="1055077" y="1491176"/>
                </a:cubicBezTo>
                <a:cubicBezTo>
                  <a:pt x="1060876" y="1514372"/>
                  <a:pt x="1065214" y="1537929"/>
                  <a:pt x="1069145" y="1561514"/>
                </a:cubicBezTo>
                <a:cubicBezTo>
                  <a:pt x="1087152" y="1669554"/>
                  <a:pt x="1059167" y="1635941"/>
                  <a:pt x="1097280" y="167405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52600" y="3733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-1</a:t>
            </a:r>
            <a:endParaRPr lang="en-US" sz="2000" b="1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427872" y="396081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43000" y="22668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829864" y="220821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667000"/>
            <a:ext cx="228600" cy="3810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5943600" y="33336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-1</a:t>
            </a:r>
            <a:endParaRPr lang="en-US" sz="2000" b="1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6023110" y="334204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67600" y="3429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267200"/>
            <a:ext cx="1657350" cy="390525"/>
          </a:xfrm>
          <a:prstGeom prst="rect">
            <a:avLst/>
          </a:prstGeom>
          <a:noFill/>
        </p:spPr>
      </p:pic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2362200"/>
            <a:ext cx="1295400" cy="337344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1971675"/>
            <a:ext cx="152400" cy="39052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8700" y="4714875"/>
            <a:ext cx="2933700" cy="390525"/>
          </a:xfrm>
          <a:prstGeom prst="rect">
            <a:avLst/>
          </a:prstGeom>
          <a:noFill/>
        </p:spPr>
      </p:pic>
      <p:sp>
        <p:nvSpPr>
          <p:cNvPr id="59" name="Rounded Rectangle 58"/>
          <p:cNvSpPr/>
          <p:nvPr/>
        </p:nvSpPr>
        <p:spPr>
          <a:xfrm>
            <a:off x="381000" y="5562600"/>
            <a:ext cx="8229600" cy="1066800"/>
          </a:xfrm>
          <a:prstGeom prst="roundRect">
            <a:avLst/>
          </a:prstGeom>
          <a:ln w="508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838200" y="5638800"/>
            <a:ext cx="7467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ব্যবধিতে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মানগুলি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4র্থ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চতুস্কোণে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1175" y="5638800"/>
            <a:ext cx="1038225" cy="390525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5638800"/>
            <a:ext cx="809625" cy="390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24220527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18" grpId="0" animBg="1"/>
      <p:bldP spid="22" grpId="0"/>
      <p:bldP spid="25" grpId="0"/>
      <p:bldP spid="26" grpId="0"/>
      <p:bldP spid="27" grpId="0"/>
      <p:bldP spid="28" grpId="0"/>
      <p:bldP spid="31" grpId="0" animBg="1"/>
      <p:bldP spid="34" grpId="0"/>
      <p:bldP spid="35" grpId="0"/>
      <p:bldP spid="36" grpId="0"/>
      <p:bldP spid="37" grpId="0"/>
      <p:bldP spid="42" grpId="0" animBg="1"/>
      <p:bldP spid="44" grpId="0"/>
      <p:bldP spid="47" grpId="0"/>
      <p:bldP spid="50" grpId="0"/>
      <p:bldP spid="52" grpId="0"/>
      <p:bldP spid="59" grpId="0" animBg="1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5562600"/>
            <a:ext cx="8229600" cy="1066800"/>
          </a:xfrm>
          <a:prstGeom prst="roundRect">
            <a:avLst/>
          </a:prstGeom>
          <a:ln w="508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81000" y="1524000"/>
            <a:ext cx="4114800" cy="3886200"/>
          </a:xfrm>
          <a:prstGeom prst="roundRect">
            <a:avLst/>
          </a:prstGeo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48200" y="1524000"/>
            <a:ext cx="4114800" cy="3886200"/>
          </a:xfrm>
          <a:prstGeom prst="roundRect">
            <a:avLst/>
          </a:prstGeo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Diagonal Corner Rectangle 4"/>
          <p:cNvSpPr/>
          <p:nvPr/>
        </p:nvSpPr>
        <p:spPr>
          <a:xfrm>
            <a:off x="1828800" y="228600"/>
            <a:ext cx="5334000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3401" y="2438400"/>
            <a:ext cx="3352799" cy="1295400"/>
          </a:xfrm>
          <a:custGeom>
            <a:avLst/>
            <a:gdLst>
              <a:gd name="connsiteX0" fmla="*/ 0 w 2250831"/>
              <a:gd name="connsiteY0" fmla="*/ 1617784 h 1617784"/>
              <a:gd name="connsiteX1" fmla="*/ 253218 w 2250831"/>
              <a:gd name="connsiteY1" fmla="*/ 1589649 h 1617784"/>
              <a:gd name="connsiteX2" fmla="*/ 323557 w 2250831"/>
              <a:gd name="connsiteY2" fmla="*/ 1575581 h 1617784"/>
              <a:gd name="connsiteX3" fmla="*/ 407963 w 2250831"/>
              <a:gd name="connsiteY3" fmla="*/ 1561514 h 1617784"/>
              <a:gd name="connsiteX4" fmla="*/ 534572 w 2250831"/>
              <a:gd name="connsiteY4" fmla="*/ 1519311 h 1617784"/>
              <a:gd name="connsiteX5" fmla="*/ 576775 w 2250831"/>
              <a:gd name="connsiteY5" fmla="*/ 1505243 h 1617784"/>
              <a:gd name="connsiteX6" fmla="*/ 633046 w 2250831"/>
              <a:gd name="connsiteY6" fmla="*/ 1491175 h 1617784"/>
              <a:gd name="connsiteX7" fmla="*/ 717452 w 2250831"/>
              <a:gd name="connsiteY7" fmla="*/ 1463040 h 1617784"/>
              <a:gd name="connsiteX8" fmla="*/ 759655 w 2250831"/>
              <a:gd name="connsiteY8" fmla="*/ 1448972 h 1617784"/>
              <a:gd name="connsiteX9" fmla="*/ 787791 w 2250831"/>
              <a:gd name="connsiteY9" fmla="*/ 1420837 h 1617784"/>
              <a:gd name="connsiteX10" fmla="*/ 872197 w 2250831"/>
              <a:gd name="connsiteY10" fmla="*/ 1378634 h 1617784"/>
              <a:gd name="connsiteX11" fmla="*/ 900332 w 2250831"/>
              <a:gd name="connsiteY11" fmla="*/ 1350498 h 1617784"/>
              <a:gd name="connsiteX12" fmla="*/ 970671 w 2250831"/>
              <a:gd name="connsiteY12" fmla="*/ 1294227 h 1617784"/>
              <a:gd name="connsiteX13" fmla="*/ 998806 w 2250831"/>
              <a:gd name="connsiteY13" fmla="*/ 1252024 h 1617784"/>
              <a:gd name="connsiteX14" fmla="*/ 1041009 w 2250831"/>
              <a:gd name="connsiteY14" fmla="*/ 1223889 h 1617784"/>
              <a:gd name="connsiteX15" fmla="*/ 1111348 w 2250831"/>
              <a:gd name="connsiteY15" fmla="*/ 1153551 h 1617784"/>
              <a:gd name="connsiteX16" fmla="*/ 1139483 w 2250831"/>
              <a:gd name="connsiteY16" fmla="*/ 1125415 h 1617784"/>
              <a:gd name="connsiteX17" fmla="*/ 1167618 w 2250831"/>
              <a:gd name="connsiteY17" fmla="*/ 1083212 h 1617784"/>
              <a:gd name="connsiteX18" fmla="*/ 1209821 w 2250831"/>
              <a:gd name="connsiteY18" fmla="*/ 1026941 h 1617784"/>
              <a:gd name="connsiteX19" fmla="*/ 1237957 w 2250831"/>
              <a:gd name="connsiteY19" fmla="*/ 970671 h 1617784"/>
              <a:gd name="connsiteX20" fmla="*/ 1252024 w 2250831"/>
              <a:gd name="connsiteY20" fmla="*/ 928467 h 1617784"/>
              <a:gd name="connsiteX21" fmla="*/ 1280160 w 2250831"/>
              <a:gd name="connsiteY21" fmla="*/ 900332 h 1617784"/>
              <a:gd name="connsiteX22" fmla="*/ 1308295 w 2250831"/>
              <a:gd name="connsiteY22" fmla="*/ 815926 h 1617784"/>
              <a:gd name="connsiteX23" fmla="*/ 1322363 w 2250831"/>
              <a:gd name="connsiteY23" fmla="*/ 773723 h 1617784"/>
              <a:gd name="connsiteX24" fmla="*/ 1350498 w 2250831"/>
              <a:gd name="connsiteY24" fmla="*/ 661181 h 1617784"/>
              <a:gd name="connsiteX25" fmla="*/ 1364566 w 2250831"/>
              <a:gd name="connsiteY25" fmla="*/ 618978 h 1617784"/>
              <a:gd name="connsiteX26" fmla="*/ 1392701 w 2250831"/>
              <a:gd name="connsiteY26" fmla="*/ 520504 h 1617784"/>
              <a:gd name="connsiteX27" fmla="*/ 1420837 w 2250831"/>
              <a:gd name="connsiteY27" fmla="*/ 478301 h 1617784"/>
              <a:gd name="connsiteX28" fmla="*/ 1463040 w 2250831"/>
              <a:gd name="connsiteY28" fmla="*/ 407963 h 1617784"/>
              <a:gd name="connsiteX29" fmla="*/ 1505243 w 2250831"/>
              <a:gd name="connsiteY29" fmla="*/ 337624 h 1617784"/>
              <a:gd name="connsiteX30" fmla="*/ 1519311 w 2250831"/>
              <a:gd name="connsiteY30" fmla="*/ 295421 h 1617784"/>
              <a:gd name="connsiteX31" fmla="*/ 1631852 w 2250831"/>
              <a:gd name="connsiteY31" fmla="*/ 154744 h 1617784"/>
              <a:gd name="connsiteX32" fmla="*/ 1674055 w 2250831"/>
              <a:gd name="connsiteY32" fmla="*/ 140677 h 1617784"/>
              <a:gd name="connsiteX33" fmla="*/ 1744394 w 2250831"/>
              <a:gd name="connsiteY33" fmla="*/ 98474 h 1617784"/>
              <a:gd name="connsiteX34" fmla="*/ 1772529 w 2250831"/>
              <a:gd name="connsiteY34" fmla="*/ 70338 h 1617784"/>
              <a:gd name="connsiteX35" fmla="*/ 1856935 w 2250831"/>
              <a:gd name="connsiteY35" fmla="*/ 42203 h 1617784"/>
              <a:gd name="connsiteX36" fmla="*/ 1997612 w 2250831"/>
              <a:gd name="connsiteY36" fmla="*/ 14067 h 1617784"/>
              <a:gd name="connsiteX37" fmla="*/ 2053883 w 2250831"/>
              <a:gd name="connsiteY37" fmla="*/ 0 h 1617784"/>
              <a:gd name="connsiteX38" fmla="*/ 2138289 w 2250831"/>
              <a:gd name="connsiteY38" fmla="*/ 14067 h 1617784"/>
              <a:gd name="connsiteX39" fmla="*/ 2250831 w 2250831"/>
              <a:gd name="connsiteY39" fmla="*/ 28135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250831" h="1617784">
                <a:moveTo>
                  <a:pt x="0" y="1617784"/>
                </a:moveTo>
                <a:cubicBezTo>
                  <a:pt x="71930" y="1610591"/>
                  <a:pt x="179243" y="1601030"/>
                  <a:pt x="253218" y="1589649"/>
                </a:cubicBezTo>
                <a:cubicBezTo>
                  <a:pt x="276851" y="1586013"/>
                  <a:pt x="300032" y="1579858"/>
                  <a:pt x="323557" y="1575581"/>
                </a:cubicBezTo>
                <a:cubicBezTo>
                  <a:pt x="351620" y="1570479"/>
                  <a:pt x="379828" y="1566203"/>
                  <a:pt x="407963" y="1561514"/>
                </a:cubicBezTo>
                <a:lnTo>
                  <a:pt x="534572" y="1519311"/>
                </a:lnTo>
                <a:cubicBezTo>
                  <a:pt x="548640" y="1514622"/>
                  <a:pt x="562389" y="1508840"/>
                  <a:pt x="576775" y="1505243"/>
                </a:cubicBezTo>
                <a:cubicBezTo>
                  <a:pt x="595532" y="1500554"/>
                  <a:pt x="614527" y="1496731"/>
                  <a:pt x="633046" y="1491175"/>
                </a:cubicBezTo>
                <a:cubicBezTo>
                  <a:pt x="661452" y="1482653"/>
                  <a:pt x="689317" y="1472418"/>
                  <a:pt x="717452" y="1463040"/>
                </a:cubicBezTo>
                <a:lnTo>
                  <a:pt x="759655" y="1448972"/>
                </a:lnTo>
                <a:cubicBezTo>
                  <a:pt x="769034" y="1439594"/>
                  <a:pt x="776418" y="1427661"/>
                  <a:pt x="787791" y="1420837"/>
                </a:cubicBezTo>
                <a:cubicBezTo>
                  <a:pt x="891788" y="1358439"/>
                  <a:pt x="765488" y="1464002"/>
                  <a:pt x="872197" y="1378634"/>
                </a:cubicBezTo>
                <a:cubicBezTo>
                  <a:pt x="882554" y="1370348"/>
                  <a:pt x="889975" y="1358784"/>
                  <a:pt x="900332" y="1350498"/>
                </a:cubicBezTo>
                <a:cubicBezTo>
                  <a:pt x="940955" y="1317999"/>
                  <a:pt x="940477" y="1331970"/>
                  <a:pt x="970671" y="1294227"/>
                </a:cubicBezTo>
                <a:cubicBezTo>
                  <a:pt x="981233" y="1281025"/>
                  <a:pt x="986851" y="1263979"/>
                  <a:pt x="998806" y="1252024"/>
                </a:cubicBezTo>
                <a:cubicBezTo>
                  <a:pt x="1010761" y="1240069"/>
                  <a:pt x="1028285" y="1235022"/>
                  <a:pt x="1041009" y="1223889"/>
                </a:cubicBezTo>
                <a:cubicBezTo>
                  <a:pt x="1065963" y="1202055"/>
                  <a:pt x="1087902" y="1176997"/>
                  <a:pt x="1111348" y="1153551"/>
                </a:cubicBezTo>
                <a:cubicBezTo>
                  <a:pt x="1120727" y="1144172"/>
                  <a:pt x="1132126" y="1136451"/>
                  <a:pt x="1139483" y="1125415"/>
                </a:cubicBezTo>
                <a:cubicBezTo>
                  <a:pt x="1148861" y="1111347"/>
                  <a:pt x="1157791" y="1096970"/>
                  <a:pt x="1167618" y="1083212"/>
                </a:cubicBezTo>
                <a:cubicBezTo>
                  <a:pt x="1181246" y="1064133"/>
                  <a:pt x="1197394" y="1046823"/>
                  <a:pt x="1209821" y="1026941"/>
                </a:cubicBezTo>
                <a:cubicBezTo>
                  <a:pt x="1220936" y="1009158"/>
                  <a:pt x="1229696" y="989946"/>
                  <a:pt x="1237957" y="970671"/>
                </a:cubicBezTo>
                <a:cubicBezTo>
                  <a:pt x="1243798" y="957041"/>
                  <a:pt x="1244395" y="941183"/>
                  <a:pt x="1252024" y="928467"/>
                </a:cubicBezTo>
                <a:cubicBezTo>
                  <a:pt x="1258848" y="917094"/>
                  <a:pt x="1270781" y="909710"/>
                  <a:pt x="1280160" y="900332"/>
                </a:cubicBezTo>
                <a:lnTo>
                  <a:pt x="1308295" y="815926"/>
                </a:lnTo>
                <a:cubicBezTo>
                  <a:pt x="1312984" y="801858"/>
                  <a:pt x="1318767" y="788109"/>
                  <a:pt x="1322363" y="773723"/>
                </a:cubicBezTo>
                <a:cubicBezTo>
                  <a:pt x="1331741" y="736209"/>
                  <a:pt x="1338270" y="697865"/>
                  <a:pt x="1350498" y="661181"/>
                </a:cubicBezTo>
                <a:cubicBezTo>
                  <a:pt x="1355187" y="647113"/>
                  <a:pt x="1360492" y="633236"/>
                  <a:pt x="1364566" y="618978"/>
                </a:cubicBezTo>
                <a:cubicBezTo>
                  <a:pt x="1370574" y="597951"/>
                  <a:pt x="1381460" y="542985"/>
                  <a:pt x="1392701" y="520504"/>
                </a:cubicBezTo>
                <a:cubicBezTo>
                  <a:pt x="1400262" y="505382"/>
                  <a:pt x="1411458" y="492369"/>
                  <a:pt x="1420837" y="478301"/>
                </a:cubicBezTo>
                <a:cubicBezTo>
                  <a:pt x="1460684" y="358753"/>
                  <a:pt x="1405111" y="504509"/>
                  <a:pt x="1463040" y="407963"/>
                </a:cubicBezTo>
                <a:cubicBezTo>
                  <a:pt x="1517831" y="316648"/>
                  <a:pt x="1433951" y="408919"/>
                  <a:pt x="1505243" y="337624"/>
                </a:cubicBezTo>
                <a:cubicBezTo>
                  <a:pt x="1509932" y="323556"/>
                  <a:pt x="1512110" y="308384"/>
                  <a:pt x="1519311" y="295421"/>
                </a:cubicBezTo>
                <a:cubicBezTo>
                  <a:pt x="1529317" y="277411"/>
                  <a:pt x="1599507" y="165525"/>
                  <a:pt x="1631852" y="154744"/>
                </a:cubicBezTo>
                <a:lnTo>
                  <a:pt x="1674055" y="140677"/>
                </a:lnTo>
                <a:cubicBezTo>
                  <a:pt x="1745348" y="69384"/>
                  <a:pt x="1653081" y="153262"/>
                  <a:pt x="1744394" y="98474"/>
                </a:cubicBezTo>
                <a:cubicBezTo>
                  <a:pt x="1755767" y="91650"/>
                  <a:pt x="1760666" y="76270"/>
                  <a:pt x="1772529" y="70338"/>
                </a:cubicBezTo>
                <a:cubicBezTo>
                  <a:pt x="1799055" y="57075"/>
                  <a:pt x="1828800" y="51581"/>
                  <a:pt x="1856935" y="42203"/>
                </a:cubicBezTo>
                <a:cubicBezTo>
                  <a:pt x="1943608" y="13312"/>
                  <a:pt x="1855358" y="39931"/>
                  <a:pt x="1997612" y="14067"/>
                </a:cubicBezTo>
                <a:cubicBezTo>
                  <a:pt x="2016634" y="10608"/>
                  <a:pt x="2035126" y="4689"/>
                  <a:pt x="2053883" y="0"/>
                </a:cubicBezTo>
                <a:cubicBezTo>
                  <a:pt x="2082018" y="4689"/>
                  <a:pt x="2110052" y="10033"/>
                  <a:pt x="2138289" y="14067"/>
                </a:cubicBezTo>
                <a:cubicBezTo>
                  <a:pt x="2175715" y="19413"/>
                  <a:pt x="2250831" y="28135"/>
                  <a:pt x="2250831" y="28135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19800" y="1981200"/>
            <a:ext cx="1295400" cy="2590800"/>
          </a:xfrm>
          <a:custGeom>
            <a:avLst/>
            <a:gdLst>
              <a:gd name="connsiteX0" fmla="*/ 0 w 1791250"/>
              <a:gd name="connsiteY0" fmla="*/ 2208628 h 2208628"/>
              <a:gd name="connsiteX1" fmla="*/ 14067 w 1791250"/>
              <a:gd name="connsiteY1" fmla="*/ 1969477 h 2208628"/>
              <a:gd name="connsiteX2" fmla="*/ 28135 w 1791250"/>
              <a:gd name="connsiteY2" fmla="*/ 1927274 h 2208628"/>
              <a:gd name="connsiteX3" fmla="*/ 56271 w 1791250"/>
              <a:gd name="connsiteY3" fmla="*/ 1772529 h 2208628"/>
              <a:gd name="connsiteX4" fmla="*/ 84406 w 1791250"/>
              <a:gd name="connsiteY4" fmla="*/ 1716259 h 2208628"/>
              <a:gd name="connsiteX5" fmla="*/ 112541 w 1791250"/>
              <a:gd name="connsiteY5" fmla="*/ 1617785 h 2208628"/>
              <a:gd name="connsiteX6" fmla="*/ 126609 w 1791250"/>
              <a:gd name="connsiteY6" fmla="*/ 1575582 h 2208628"/>
              <a:gd name="connsiteX7" fmla="*/ 154744 w 1791250"/>
              <a:gd name="connsiteY7" fmla="*/ 1533379 h 2208628"/>
              <a:gd name="connsiteX8" fmla="*/ 168812 w 1791250"/>
              <a:gd name="connsiteY8" fmla="*/ 1491175 h 2208628"/>
              <a:gd name="connsiteX9" fmla="*/ 225083 w 1791250"/>
              <a:gd name="connsiteY9" fmla="*/ 1406769 h 2208628"/>
              <a:gd name="connsiteX10" fmla="*/ 281354 w 1791250"/>
              <a:gd name="connsiteY10" fmla="*/ 1336431 h 2208628"/>
              <a:gd name="connsiteX11" fmla="*/ 365760 w 1791250"/>
              <a:gd name="connsiteY11" fmla="*/ 1237957 h 2208628"/>
              <a:gd name="connsiteX12" fmla="*/ 407963 w 1791250"/>
              <a:gd name="connsiteY12" fmla="*/ 1209822 h 2208628"/>
              <a:gd name="connsiteX13" fmla="*/ 436098 w 1791250"/>
              <a:gd name="connsiteY13" fmla="*/ 1181686 h 2208628"/>
              <a:gd name="connsiteX14" fmla="*/ 520504 w 1791250"/>
              <a:gd name="connsiteY14" fmla="*/ 1153551 h 2208628"/>
              <a:gd name="connsiteX15" fmla="*/ 590843 w 1791250"/>
              <a:gd name="connsiteY15" fmla="*/ 1111348 h 2208628"/>
              <a:gd name="connsiteX16" fmla="*/ 661181 w 1791250"/>
              <a:gd name="connsiteY16" fmla="*/ 1055077 h 2208628"/>
              <a:gd name="connsiteX17" fmla="*/ 745587 w 1791250"/>
              <a:gd name="connsiteY17" fmla="*/ 1026942 h 2208628"/>
              <a:gd name="connsiteX18" fmla="*/ 858129 w 1791250"/>
              <a:gd name="connsiteY18" fmla="*/ 970671 h 2208628"/>
              <a:gd name="connsiteX19" fmla="*/ 900332 w 1791250"/>
              <a:gd name="connsiteY19" fmla="*/ 956603 h 2208628"/>
              <a:gd name="connsiteX20" fmla="*/ 942535 w 1791250"/>
              <a:gd name="connsiteY20" fmla="*/ 942535 h 2208628"/>
              <a:gd name="connsiteX21" fmla="*/ 1069144 w 1791250"/>
              <a:gd name="connsiteY21" fmla="*/ 914400 h 2208628"/>
              <a:gd name="connsiteX22" fmla="*/ 1153551 w 1791250"/>
              <a:gd name="connsiteY22" fmla="*/ 886265 h 2208628"/>
              <a:gd name="connsiteX23" fmla="*/ 1237957 w 1791250"/>
              <a:gd name="connsiteY23" fmla="*/ 858129 h 2208628"/>
              <a:gd name="connsiteX24" fmla="*/ 1322363 w 1791250"/>
              <a:gd name="connsiteY24" fmla="*/ 829994 h 2208628"/>
              <a:gd name="connsiteX25" fmla="*/ 1406769 w 1791250"/>
              <a:gd name="connsiteY25" fmla="*/ 787791 h 2208628"/>
              <a:gd name="connsiteX26" fmla="*/ 1463040 w 1791250"/>
              <a:gd name="connsiteY26" fmla="*/ 731520 h 2208628"/>
              <a:gd name="connsiteX27" fmla="*/ 1519311 w 1791250"/>
              <a:gd name="connsiteY27" fmla="*/ 661182 h 2208628"/>
              <a:gd name="connsiteX28" fmla="*/ 1533378 w 1791250"/>
              <a:gd name="connsiteY28" fmla="*/ 618979 h 2208628"/>
              <a:gd name="connsiteX29" fmla="*/ 1631852 w 1791250"/>
              <a:gd name="connsiteY29" fmla="*/ 492369 h 2208628"/>
              <a:gd name="connsiteX30" fmla="*/ 1688123 w 1791250"/>
              <a:gd name="connsiteY30" fmla="*/ 422031 h 2208628"/>
              <a:gd name="connsiteX31" fmla="*/ 1702191 w 1791250"/>
              <a:gd name="connsiteY31" fmla="*/ 379828 h 2208628"/>
              <a:gd name="connsiteX32" fmla="*/ 1730326 w 1791250"/>
              <a:gd name="connsiteY32" fmla="*/ 351692 h 2208628"/>
              <a:gd name="connsiteX33" fmla="*/ 1758461 w 1791250"/>
              <a:gd name="connsiteY33" fmla="*/ 267286 h 2208628"/>
              <a:gd name="connsiteX34" fmla="*/ 1772529 w 1791250"/>
              <a:gd name="connsiteY34" fmla="*/ 225083 h 2208628"/>
              <a:gd name="connsiteX35" fmla="*/ 1786597 w 1791250"/>
              <a:gd name="connsiteY35" fmla="*/ 0 h 22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791250" h="2208628">
                <a:moveTo>
                  <a:pt x="0" y="2208628"/>
                </a:moveTo>
                <a:cubicBezTo>
                  <a:pt x="4689" y="2128911"/>
                  <a:pt x="6121" y="2048935"/>
                  <a:pt x="14067" y="1969477"/>
                </a:cubicBezTo>
                <a:cubicBezTo>
                  <a:pt x="15542" y="1954722"/>
                  <a:pt x="25227" y="1941815"/>
                  <a:pt x="28135" y="1927274"/>
                </a:cubicBezTo>
                <a:cubicBezTo>
                  <a:pt x="37672" y="1879589"/>
                  <a:pt x="38397" y="1820192"/>
                  <a:pt x="56271" y="1772529"/>
                </a:cubicBezTo>
                <a:cubicBezTo>
                  <a:pt x="63634" y="1752894"/>
                  <a:pt x="76145" y="1735534"/>
                  <a:pt x="84406" y="1716259"/>
                </a:cubicBezTo>
                <a:cubicBezTo>
                  <a:pt x="98863" y="1682525"/>
                  <a:pt x="102341" y="1653484"/>
                  <a:pt x="112541" y="1617785"/>
                </a:cubicBezTo>
                <a:cubicBezTo>
                  <a:pt x="116615" y="1603527"/>
                  <a:pt x="119977" y="1588845"/>
                  <a:pt x="126609" y="1575582"/>
                </a:cubicBezTo>
                <a:cubicBezTo>
                  <a:pt x="134170" y="1560460"/>
                  <a:pt x="147183" y="1548501"/>
                  <a:pt x="154744" y="1533379"/>
                </a:cubicBezTo>
                <a:cubicBezTo>
                  <a:pt x="161376" y="1520116"/>
                  <a:pt x="161610" y="1504138"/>
                  <a:pt x="168812" y="1491175"/>
                </a:cubicBezTo>
                <a:cubicBezTo>
                  <a:pt x="185234" y="1461616"/>
                  <a:pt x="206326" y="1434904"/>
                  <a:pt x="225083" y="1406769"/>
                </a:cubicBezTo>
                <a:cubicBezTo>
                  <a:pt x="311686" y="1276865"/>
                  <a:pt x="201168" y="1436663"/>
                  <a:pt x="281354" y="1336431"/>
                </a:cubicBezTo>
                <a:cubicBezTo>
                  <a:pt x="317720" y="1290974"/>
                  <a:pt x="307706" y="1276659"/>
                  <a:pt x="365760" y="1237957"/>
                </a:cubicBezTo>
                <a:cubicBezTo>
                  <a:pt x="379828" y="1228579"/>
                  <a:pt x="394761" y="1220384"/>
                  <a:pt x="407963" y="1209822"/>
                </a:cubicBezTo>
                <a:cubicBezTo>
                  <a:pt x="418320" y="1201536"/>
                  <a:pt x="424235" y="1187618"/>
                  <a:pt x="436098" y="1181686"/>
                </a:cubicBezTo>
                <a:cubicBezTo>
                  <a:pt x="462624" y="1168423"/>
                  <a:pt x="520504" y="1153551"/>
                  <a:pt x="520504" y="1153551"/>
                </a:cubicBezTo>
                <a:cubicBezTo>
                  <a:pt x="591797" y="1082258"/>
                  <a:pt x="499530" y="1166136"/>
                  <a:pt x="590843" y="1111348"/>
                </a:cubicBezTo>
                <a:cubicBezTo>
                  <a:pt x="674365" y="1061235"/>
                  <a:pt x="552578" y="1103345"/>
                  <a:pt x="661181" y="1055077"/>
                </a:cubicBezTo>
                <a:cubicBezTo>
                  <a:pt x="688282" y="1043032"/>
                  <a:pt x="745587" y="1026942"/>
                  <a:pt x="745587" y="1026942"/>
                </a:cubicBezTo>
                <a:cubicBezTo>
                  <a:pt x="794694" y="977835"/>
                  <a:pt x="761140" y="1003001"/>
                  <a:pt x="858129" y="970671"/>
                </a:cubicBezTo>
                <a:lnTo>
                  <a:pt x="900332" y="956603"/>
                </a:lnTo>
                <a:cubicBezTo>
                  <a:pt x="914400" y="951914"/>
                  <a:pt x="927994" y="945443"/>
                  <a:pt x="942535" y="942535"/>
                </a:cubicBezTo>
                <a:cubicBezTo>
                  <a:pt x="982708" y="934501"/>
                  <a:pt x="1029399" y="926324"/>
                  <a:pt x="1069144" y="914400"/>
                </a:cubicBezTo>
                <a:cubicBezTo>
                  <a:pt x="1097551" y="905878"/>
                  <a:pt x="1125415" y="895643"/>
                  <a:pt x="1153551" y="886265"/>
                </a:cubicBezTo>
                <a:lnTo>
                  <a:pt x="1237957" y="858129"/>
                </a:lnTo>
                <a:cubicBezTo>
                  <a:pt x="1237962" y="858127"/>
                  <a:pt x="1322359" y="829997"/>
                  <a:pt x="1322363" y="829994"/>
                </a:cubicBezTo>
                <a:cubicBezTo>
                  <a:pt x="1376904" y="793634"/>
                  <a:pt x="1348526" y="807206"/>
                  <a:pt x="1406769" y="787791"/>
                </a:cubicBezTo>
                <a:cubicBezTo>
                  <a:pt x="1425526" y="769034"/>
                  <a:pt x="1448326" y="753591"/>
                  <a:pt x="1463040" y="731520"/>
                </a:cubicBezTo>
                <a:cubicBezTo>
                  <a:pt x="1498532" y="678281"/>
                  <a:pt x="1479220" y="701272"/>
                  <a:pt x="1519311" y="661182"/>
                </a:cubicBezTo>
                <a:cubicBezTo>
                  <a:pt x="1524000" y="647114"/>
                  <a:pt x="1526177" y="631942"/>
                  <a:pt x="1533378" y="618979"/>
                </a:cubicBezTo>
                <a:cubicBezTo>
                  <a:pt x="1575444" y="543259"/>
                  <a:pt x="1580588" y="543633"/>
                  <a:pt x="1631852" y="492369"/>
                </a:cubicBezTo>
                <a:cubicBezTo>
                  <a:pt x="1667212" y="386290"/>
                  <a:pt x="1615401" y="512933"/>
                  <a:pt x="1688123" y="422031"/>
                </a:cubicBezTo>
                <a:cubicBezTo>
                  <a:pt x="1697386" y="410452"/>
                  <a:pt x="1694562" y="392544"/>
                  <a:pt x="1702191" y="379828"/>
                </a:cubicBezTo>
                <a:cubicBezTo>
                  <a:pt x="1709015" y="368455"/>
                  <a:pt x="1720948" y="361071"/>
                  <a:pt x="1730326" y="351692"/>
                </a:cubicBezTo>
                <a:lnTo>
                  <a:pt x="1758461" y="267286"/>
                </a:lnTo>
                <a:lnTo>
                  <a:pt x="1772529" y="225083"/>
                </a:lnTo>
                <a:cubicBezTo>
                  <a:pt x="1791250" y="75318"/>
                  <a:pt x="1786597" y="150348"/>
                  <a:pt x="178659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991394" y="3123406"/>
            <a:ext cx="2742406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219303" y="3161903"/>
            <a:ext cx="2667000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14400" y="3199606"/>
            <a:ext cx="2971800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1600" y="3200400"/>
            <a:ext cx="2743200" cy="0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24800" y="2971800"/>
            <a:ext cx="36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42672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2971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24136" y="376275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-1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971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81200" y="41910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2967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3124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53200" y="3124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3200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-1</a:t>
            </a:r>
            <a:endParaRPr lang="en-US" sz="20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52004" y="396240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52004" y="220980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428706" y="319550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565910" y="318964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19400" y="3276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858294" y="320957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637506" y="320371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981200"/>
            <a:ext cx="228600" cy="533400"/>
          </a:xfrm>
          <a:prstGeom prst="rect">
            <a:avLst/>
          </a:prstGeom>
          <a:noFill/>
        </p:spPr>
      </p:pic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733800"/>
            <a:ext cx="504825" cy="676275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6248400" y="1688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0574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72200" y="2514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38200" y="5638800"/>
            <a:ext cx="7467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ব্যবধিতে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মানগুলি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3য়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চতুস্কোণে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" name="Picture 42" descr="81p33G98HfL._SX385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44" name="Picture 43" descr="81p33G98HfL._SX385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905000" y="381000"/>
            <a:ext cx="524053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ট্যানজেন্ট</a:t>
            </a:r>
            <a:r>
              <a:rPr lang="en-US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endParaRPr lang="en-US" sz="3500" b="1" dirty="0"/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81575" y="4648200"/>
            <a:ext cx="3324225" cy="523875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667000"/>
            <a:ext cx="1638300" cy="390525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609600" y="4572000"/>
            <a:ext cx="10711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ডোমেনঃ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43200" y="4572000"/>
            <a:ext cx="7489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রেঞ্জঃ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648200"/>
            <a:ext cx="1143000" cy="314325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38525" y="4572000"/>
            <a:ext cx="981075" cy="457200"/>
          </a:xfrm>
          <a:prstGeom prst="rect">
            <a:avLst/>
          </a:prstGeom>
          <a:noFill/>
        </p:spPr>
      </p:pic>
      <p:cxnSp>
        <p:nvCxnSpPr>
          <p:cNvPr id="59" name="Straight Connector 58"/>
          <p:cNvCxnSpPr/>
          <p:nvPr/>
        </p:nvCxnSpPr>
        <p:spPr>
          <a:xfrm>
            <a:off x="6448864" y="266700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276600"/>
            <a:ext cx="504825" cy="676275"/>
          </a:xfrm>
          <a:prstGeom prst="rect">
            <a:avLst/>
          </a:prstGeom>
          <a:noFill/>
        </p:spPr>
      </p:pic>
      <p:pic>
        <p:nvPicPr>
          <p:cNvPr id="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3581400"/>
            <a:ext cx="228600" cy="533400"/>
          </a:xfrm>
          <a:prstGeom prst="rect">
            <a:avLst/>
          </a:prstGeom>
          <a:noFill/>
        </p:spPr>
      </p:pic>
      <p:cxnSp>
        <p:nvCxnSpPr>
          <p:cNvPr id="62" name="Straight Connector 61"/>
          <p:cNvCxnSpPr/>
          <p:nvPr/>
        </p:nvCxnSpPr>
        <p:spPr>
          <a:xfrm>
            <a:off x="6457072" y="396240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3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5638800"/>
            <a:ext cx="1066800" cy="457200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666936"/>
            <a:ext cx="1019175" cy="390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6" grpId="0"/>
      <p:bldP spid="33" grpId="0"/>
      <p:bldP spid="34" grpId="0"/>
      <p:bldP spid="37" grpId="0"/>
      <p:bldP spid="40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533400" y="4648200"/>
            <a:ext cx="7696200" cy="182880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1066800" y="1524000"/>
            <a:ext cx="6705600" cy="29718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447800" y="304800"/>
            <a:ext cx="64008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57400" y="3048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সীমার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ফাংশনগুলির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600200"/>
            <a:ext cx="5153025" cy="5334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209800"/>
            <a:ext cx="5819775" cy="5334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743200"/>
            <a:ext cx="5067300" cy="533400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276600"/>
            <a:ext cx="5715000" cy="533400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829050"/>
            <a:ext cx="2971800" cy="514350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3733800"/>
            <a:ext cx="3200400" cy="60960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838325" y="4689157"/>
            <a:ext cx="70724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7925" y="4714875"/>
            <a:ext cx="1285875" cy="390525"/>
          </a:xfrm>
          <a:prstGeom prst="rect">
            <a:avLst/>
          </a:prstGeom>
          <a:noFill/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0" y="4714875"/>
            <a:ext cx="1962150" cy="390525"/>
          </a:xfrm>
          <a:prstGeom prst="rect">
            <a:avLst/>
          </a:prstGeom>
          <a:noFill/>
        </p:spPr>
      </p:pic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57325" y="5248275"/>
            <a:ext cx="1285875" cy="390525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609600" y="5222557"/>
            <a:ext cx="9605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086350"/>
            <a:ext cx="1371600" cy="628650"/>
          </a:xfrm>
          <a:prstGeom prst="rect">
            <a:avLst/>
          </a:prstGeom>
          <a:noFill/>
        </p:spPr>
      </p:pic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5105400"/>
            <a:ext cx="1295400" cy="60960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609600" y="5832157"/>
            <a:ext cx="104227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5105400"/>
            <a:ext cx="1600200" cy="546811"/>
          </a:xfrm>
          <a:prstGeom prst="rect">
            <a:avLst/>
          </a:prstGeom>
          <a:noFill/>
        </p:spPr>
      </p:pic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791200"/>
            <a:ext cx="2781300" cy="533400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838200" y="4724400"/>
            <a:ext cx="9605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sz="2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5" name="Picture 44" descr="81p33G98HfL._SX385_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46" name="Picture 45" descr="81p33G98HfL._SX385_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5092556"/>
      </p:ext>
    </p:extLst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17" grpId="0" animBg="1"/>
      <p:bldP spid="15" grpId="0"/>
      <p:bldP spid="25" grpId="0"/>
      <p:bldP spid="32" grpId="0"/>
      <p:bldP spid="37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81p33G98HfL._SX385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59" name="Picture 58" descr="81p33G98HfL._SX385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57" name="Rounded Rectangle 56"/>
          <p:cNvSpPr/>
          <p:nvPr/>
        </p:nvSpPr>
        <p:spPr>
          <a:xfrm>
            <a:off x="990600" y="3581400"/>
            <a:ext cx="7315200" cy="29718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1066800" y="1371600"/>
            <a:ext cx="7162800" cy="20574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152400"/>
            <a:ext cx="57912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3667125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400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524000"/>
            <a:ext cx="5715000" cy="600075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166279"/>
            <a:ext cx="4972050" cy="60007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4975" y="2765476"/>
            <a:ext cx="5762625" cy="600075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1676400" y="5800725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400" dirty="0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715189"/>
            <a:ext cx="1600200" cy="390525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3667125"/>
            <a:ext cx="1562100" cy="390525"/>
          </a:xfrm>
          <a:prstGeom prst="rect">
            <a:avLst/>
          </a:prstGeom>
          <a:noFill/>
        </p:spPr>
      </p:pic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124326"/>
            <a:ext cx="2438400" cy="533400"/>
          </a:xfrm>
          <a:prstGeom prst="rect">
            <a:avLst/>
          </a:prstGeom>
          <a:noFill/>
        </p:spPr>
      </p:pic>
      <p:sp>
        <p:nvSpPr>
          <p:cNvPr id="47" name="Rectangle 46"/>
          <p:cNvSpPr/>
          <p:nvPr/>
        </p:nvSpPr>
        <p:spPr>
          <a:xfrm>
            <a:off x="1600200" y="4124325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400" dirty="0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079778"/>
            <a:ext cx="2628900" cy="577947"/>
          </a:xfrm>
          <a:prstGeom prst="rect">
            <a:avLst/>
          </a:prstGeom>
          <a:noFill/>
        </p:spPr>
      </p:pic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2700" y="4657725"/>
            <a:ext cx="2705100" cy="533399"/>
          </a:xfrm>
          <a:prstGeom prst="rect">
            <a:avLst/>
          </a:prstGeom>
          <a:noFill/>
        </p:spPr>
      </p:pic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114925"/>
            <a:ext cx="2705100" cy="676275"/>
          </a:xfrm>
          <a:prstGeom prst="rect">
            <a:avLst/>
          </a:prstGeom>
          <a:noFill/>
        </p:spPr>
      </p:pic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724525"/>
            <a:ext cx="3038475" cy="676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92267585"/>
      </p:ext>
    </p:extLst>
  </p:cSld>
  <p:clrMapOvr>
    <a:masterClrMapping/>
  </p:clrMapOvr>
  <p:transition spd="slow">
    <p:wedg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6" grpId="0" animBg="1"/>
      <p:bldP spid="4" grpId="0" animBg="1"/>
      <p:bldP spid="8" grpId="0"/>
      <p:bldP spid="40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304800" y="3810000"/>
            <a:ext cx="8534400" cy="2667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04800" y="1524000"/>
            <a:ext cx="8534400" cy="22098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447800" y="304800"/>
            <a:ext cx="6400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435114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5" name="Picture 4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676400"/>
            <a:ext cx="5638800" cy="666750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362200"/>
            <a:ext cx="4648200" cy="628650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971800"/>
            <a:ext cx="5867400" cy="542925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3076136"/>
            <a:ext cx="1981200" cy="304800"/>
          </a:xfrm>
          <a:prstGeom prst="rect">
            <a:avLst/>
          </a:prstGeom>
          <a:noFill/>
        </p:spPr>
      </p:pic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450" y="4114800"/>
            <a:ext cx="5772150" cy="457200"/>
          </a:xfrm>
          <a:prstGeom prst="rect">
            <a:avLst/>
          </a:prstGeom>
          <a:noFill/>
        </p:spPr>
      </p:pic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4114800"/>
            <a:ext cx="2095500" cy="333375"/>
          </a:xfrm>
          <a:prstGeom prst="rect">
            <a:avLst/>
          </a:prstGeom>
          <a:noFill/>
        </p:spPr>
      </p:pic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" y="4572000"/>
            <a:ext cx="5857875" cy="457200"/>
          </a:xfrm>
          <a:prstGeom prst="rect">
            <a:avLst/>
          </a:prstGeom>
          <a:noFill/>
        </p:spPr>
      </p:pic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9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105400"/>
            <a:ext cx="5791200" cy="457200"/>
          </a:xfrm>
          <a:prstGeom prst="rect">
            <a:avLst/>
          </a:prstGeom>
          <a:noFill/>
        </p:spPr>
      </p:pic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61" name="Picture 2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5181600"/>
            <a:ext cx="1819275" cy="323850"/>
          </a:xfrm>
          <a:prstGeom prst="rect">
            <a:avLst/>
          </a:prstGeom>
          <a:noFill/>
        </p:spPr>
      </p:pic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67" name="Picture 2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562600"/>
            <a:ext cx="5791200" cy="457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6" grpId="0" animBg="1"/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609600" y="1752600"/>
            <a:ext cx="8001000" cy="457200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47800" y="304800"/>
            <a:ext cx="64008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435114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7" name="Picture 6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5350" y="2057400"/>
            <a:ext cx="3676650" cy="457200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133600"/>
            <a:ext cx="3429000" cy="304800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6775" y="2590800"/>
            <a:ext cx="3171825" cy="571500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2500" y="2791264"/>
            <a:ext cx="3543300" cy="304800"/>
          </a:xfrm>
          <a:prstGeom prst="rect">
            <a:avLst/>
          </a:prstGeom>
          <a:noFill/>
        </p:spPr>
      </p:pic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352800"/>
            <a:ext cx="3543300" cy="304800"/>
          </a:xfrm>
          <a:prstGeom prst="rect">
            <a:avLst/>
          </a:prstGeom>
          <a:noFill/>
        </p:spPr>
      </p:pic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3124200"/>
            <a:ext cx="3295650" cy="609600"/>
          </a:xfrm>
          <a:prstGeom prst="rect">
            <a:avLst/>
          </a:prstGeom>
          <a:noFill/>
        </p:spPr>
      </p:pic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773656"/>
            <a:ext cx="6172200" cy="609600"/>
          </a:xfrm>
          <a:prstGeom prst="rect">
            <a:avLst/>
          </a:prstGeom>
          <a:noFill/>
        </p:spPr>
      </p:pic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9" name="Picture 1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495800"/>
            <a:ext cx="5105400" cy="685800"/>
          </a:xfrm>
          <a:prstGeom prst="rect">
            <a:avLst/>
          </a:prstGeom>
          <a:noFill/>
        </p:spPr>
      </p:pic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81" name="Picture 1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181600"/>
            <a:ext cx="5476875" cy="704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6553200" y="1752600"/>
            <a:ext cx="2362200" cy="4572000"/>
          </a:xfrm>
          <a:prstGeom prst="roundRect">
            <a:avLst/>
          </a:prstGeom>
          <a:ln w="635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09600" y="2895600"/>
            <a:ext cx="5638800" cy="3276600"/>
          </a:xfrm>
          <a:prstGeom prst="roundRect">
            <a:avLst/>
          </a:prstGeom>
          <a:ln w="63500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09600" y="1752600"/>
            <a:ext cx="5638800" cy="990600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447800" y="304800"/>
            <a:ext cx="640080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4600" y="357426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5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4" name="Picture 3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19812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24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905000"/>
            <a:ext cx="3733800" cy="6858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62000" y="3043535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সামাধানঃ</a:t>
            </a:r>
            <a:endParaRPr lang="en-US" sz="2400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66900" y="2952750"/>
            <a:ext cx="2019300" cy="62865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619500"/>
            <a:ext cx="2133600" cy="571500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3314700"/>
            <a:ext cx="1876425" cy="571500"/>
          </a:xfrm>
          <a:prstGeom prst="rect">
            <a:avLst/>
          </a:prstGeom>
          <a:noFill/>
        </p:spPr>
      </p:pic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5467350"/>
            <a:ext cx="2085975" cy="628650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267200"/>
            <a:ext cx="4638675" cy="1019175"/>
          </a:xfrm>
          <a:prstGeom prst="rect">
            <a:avLst/>
          </a:prstGeom>
          <a:noFill/>
        </p:spPr>
      </p:pic>
      <p:sp>
        <p:nvSpPr>
          <p:cNvPr id="20" name="Right Triangle 19"/>
          <p:cNvSpPr/>
          <p:nvPr/>
        </p:nvSpPr>
        <p:spPr>
          <a:xfrm>
            <a:off x="6934200" y="1905000"/>
            <a:ext cx="1676400" cy="12192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/>
          <p:cNvSpPr/>
          <p:nvPr/>
        </p:nvSpPr>
        <p:spPr>
          <a:xfrm>
            <a:off x="6934200" y="3886200"/>
            <a:ext cx="1676400" cy="12192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52800" y="3729335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পার্শ্বের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5532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848600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914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315200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4191000"/>
            <a:ext cx="304800" cy="342900"/>
          </a:xfrm>
          <a:prstGeom prst="rect">
            <a:avLst/>
          </a:prstGeom>
          <a:noFill/>
        </p:spPr>
      </p:pic>
      <p:sp>
        <p:nvSpPr>
          <p:cNvPr id="30" name="Arc 29"/>
          <p:cNvSpPr/>
          <p:nvPr/>
        </p:nvSpPr>
        <p:spPr>
          <a:xfrm rot="13464665">
            <a:off x="8034144" y="2527305"/>
            <a:ext cx="381000" cy="685800"/>
          </a:xfrm>
          <a:prstGeom prst="arc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 rot="13464665">
            <a:off x="8082207" y="4531159"/>
            <a:ext cx="381000" cy="685800"/>
          </a:xfrm>
          <a:prstGeom prst="arc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38200" y="5405735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400" dirty="0"/>
          </a:p>
        </p:txBody>
      </p:sp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5334000"/>
            <a:ext cx="3733800" cy="685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34" grpId="0" animBg="1"/>
      <p:bldP spid="5" grpId="0" animBg="1"/>
      <p:bldP spid="2" grpId="0"/>
      <p:bldP spid="6" grpId="0"/>
      <p:bldP spid="9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30" grpId="0" animBg="1"/>
      <p:bldP spid="31" grpId="0" animBg="1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5257800" y="1524000"/>
            <a:ext cx="3657600" cy="50292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81000" y="2971800"/>
            <a:ext cx="4495800" cy="259080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447800" y="304800"/>
            <a:ext cx="64008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14600" y="357426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5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5" name="Picture 4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57200" y="1752600"/>
            <a:ext cx="4495800" cy="990600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9812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যেঃ</a:t>
            </a:r>
            <a:endParaRPr lang="en-US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057400"/>
            <a:ext cx="2667000" cy="3048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166404"/>
            <a:ext cx="2190750" cy="3048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85800" y="31242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সামাধানঃ</a:t>
            </a:r>
            <a:endParaRPr lang="en-US" sz="2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505200"/>
            <a:ext cx="3171825" cy="6477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038600"/>
            <a:ext cx="2133600" cy="6477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648200"/>
            <a:ext cx="1381125" cy="3048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7214" y="4958860"/>
            <a:ext cx="400050" cy="2952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819400"/>
            <a:ext cx="1285875" cy="3048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77125" y="2819400"/>
            <a:ext cx="1209675" cy="29527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086100"/>
            <a:ext cx="1752600" cy="57150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3429000"/>
            <a:ext cx="3352800" cy="647700"/>
          </a:xfrm>
          <a:prstGeom prst="rect">
            <a:avLst/>
          </a:prstGeom>
          <a:noFill/>
        </p:spPr>
      </p:pic>
      <p:sp>
        <p:nvSpPr>
          <p:cNvPr id="29" name="Right Triangle 28"/>
          <p:cNvSpPr/>
          <p:nvPr/>
        </p:nvSpPr>
        <p:spPr>
          <a:xfrm>
            <a:off x="6934200" y="1600200"/>
            <a:ext cx="1676400" cy="9144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848600" y="18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6234113" y="2043112"/>
            <a:ext cx="638175" cy="304802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524125"/>
            <a:ext cx="142875" cy="295275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6934200" y="2362200"/>
            <a:ext cx="228600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flipH="1" flipV="1">
            <a:off x="7848600" y="2209800"/>
            <a:ext cx="762000" cy="685800"/>
          </a:xfrm>
          <a:prstGeom prst="arc">
            <a:avLst>
              <a:gd name="adj1" fmla="val 368341"/>
              <a:gd name="adj2" fmla="val 397560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/>
          <p:cNvSpPr/>
          <p:nvPr/>
        </p:nvSpPr>
        <p:spPr>
          <a:xfrm>
            <a:off x="6781800" y="4267200"/>
            <a:ext cx="1676400" cy="7620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696200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42" name="Picture 2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62725" y="4495800"/>
            <a:ext cx="142875" cy="295275"/>
          </a:xfrm>
          <a:prstGeom prst="rect">
            <a:avLst/>
          </a:prstGeom>
          <a:noFill/>
        </p:spPr>
      </p:pic>
      <p:sp>
        <p:nvSpPr>
          <p:cNvPr id="43" name="Rectangle 42"/>
          <p:cNvSpPr/>
          <p:nvPr/>
        </p:nvSpPr>
        <p:spPr>
          <a:xfrm>
            <a:off x="6781800" y="4876800"/>
            <a:ext cx="228600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flipH="1" flipV="1">
            <a:off x="7696200" y="4724400"/>
            <a:ext cx="762000" cy="685800"/>
          </a:xfrm>
          <a:prstGeom prst="arc">
            <a:avLst>
              <a:gd name="adj1" fmla="val 368341"/>
              <a:gd name="adj2" fmla="val 341639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562600" y="2743200"/>
            <a:ext cx="60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400" dirty="0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105400"/>
            <a:ext cx="685800" cy="304800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5334000"/>
            <a:ext cx="1600200" cy="513272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209800"/>
            <a:ext cx="152400" cy="295275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4724400"/>
            <a:ext cx="180975" cy="295275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6514" y="5334001"/>
            <a:ext cx="1686486" cy="5334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04658" y="5791200"/>
            <a:ext cx="1072342" cy="457200"/>
          </a:xfrm>
          <a:prstGeom prst="rect">
            <a:avLst/>
          </a:prstGeom>
          <a:noFill/>
        </p:spPr>
      </p:pic>
      <p:sp>
        <p:nvSpPr>
          <p:cNvPr id="60" name="Rectangle 59"/>
          <p:cNvSpPr/>
          <p:nvPr/>
        </p:nvSpPr>
        <p:spPr>
          <a:xfrm>
            <a:off x="3733800" y="38862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[চিত্র-1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]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276600" y="4267200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[চিত্র-2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]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486400" y="2209800"/>
            <a:ext cx="762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[চিত্র-1]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5486400" y="4419600"/>
            <a:ext cx="762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[চিত্র-2]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46" grpId="0" animBg="1"/>
      <p:bldP spid="2" grpId="0" animBg="1"/>
      <p:bldP spid="3" grpId="0"/>
      <p:bldP spid="6" grpId="0" animBg="1"/>
      <p:bldP spid="7" grpId="0"/>
      <p:bldP spid="12" grpId="0"/>
      <p:bldP spid="29" grpId="0" animBg="1"/>
      <p:bldP spid="31" grpId="0"/>
      <p:bldP spid="37" grpId="0" animBg="1"/>
      <p:bldP spid="38" grpId="0" animBg="1"/>
      <p:bldP spid="39" grpId="0" animBg="1"/>
      <p:bldP spid="40" grpId="0"/>
      <p:bldP spid="43" grpId="0" animBg="1"/>
      <p:bldP spid="44" grpId="0" animBg="1"/>
      <p:bldP spid="45" grpId="0"/>
      <p:bldP spid="60" grpId="0"/>
      <p:bldP spid="61" grpId="0"/>
      <p:bldP spid="62" grpId="0" animBg="1"/>
      <p:bldP spid="6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1828800"/>
            <a:ext cx="8382000" cy="4191000"/>
          </a:xfrm>
          <a:prstGeom prst="roundRect">
            <a:avLst/>
          </a:prstGeom>
          <a:ln w="1016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4648200" cy="1143000"/>
          </a:xfrm>
          <a:blipFill>
            <a:blip r:embed="rId3"/>
            <a:tile tx="0" ty="0" sx="100000" sy="100000" flip="none" algn="tl"/>
          </a:blipFill>
          <a:ln>
            <a:solidFill>
              <a:srgbClr val="FF0000">
                <a:alpha val="88000"/>
              </a:srgbClr>
            </a:solidFill>
          </a:ln>
        </p:spPr>
        <p:txBody>
          <a:bodyPr>
            <a:normAutofit/>
          </a:bodyPr>
          <a:lstStyle/>
          <a:p>
            <a:r>
              <a:rPr lang="bn-IN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সারাংশ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81803"/>
            <a:ext cx="7689926" cy="35855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এই অধ্যায় 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শিখলাম</a:t>
            </a:r>
            <a:endParaRPr lang="bn-IN" sz="45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2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সাইন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কোসাইন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ট্যানজেন্ট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৪)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সীমার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ফাংশনগুলির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5)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6)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করবো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endParaRPr lang="en-US" sz="2600" dirty="0"/>
          </a:p>
        </p:txBody>
      </p:sp>
      <p:pic>
        <p:nvPicPr>
          <p:cNvPr id="9" name="Picture 8" descr="81p33G98HfL._SX385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0" name="Picture 9" descr="81p33G98HfL._SX385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1663628"/>
      </p:ext>
    </p:extLst>
  </p:cSld>
  <p:clrMapOvr>
    <a:masterClrMapping/>
  </p:clrMapOvr>
  <p:transition spd="slow">
    <p:split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914400" y="2133600"/>
            <a:ext cx="7315200" cy="3733800"/>
          </a:xfrm>
          <a:prstGeom prst="roundRect">
            <a:avLst/>
          </a:prstGeom>
          <a:ln w="101600">
            <a:solidFill>
              <a:srgbClr val="00B050">
                <a:alpha val="73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5638800" cy="1020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মূ্ল্যায়ণ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27432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24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667000"/>
            <a:ext cx="3743325" cy="5715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447800" y="36576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24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581400"/>
            <a:ext cx="4210050" cy="581025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524000" y="4495800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4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181600"/>
            <a:ext cx="1996068" cy="457200"/>
          </a:xfrm>
          <a:prstGeom prst="rect">
            <a:avLst/>
          </a:prstGeom>
          <a:noFill/>
        </p:spPr>
      </p:pic>
      <p:pic>
        <p:nvPicPr>
          <p:cNvPr id="25" name="Picture 24" descr="81p33G98HfL._SX385_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26" name="Picture 25" descr="81p33G98HfL._SX385_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477842"/>
            <a:ext cx="2438400" cy="5513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717288"/>
      </p:ext>
    </p:extLst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14" grpId="0"/>
      <p:bldP spid="17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867400" y="2057400"/>
            <a:ext cx="2971800" cy="3505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400800" cy="11430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IN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5029200" cy="4572000"/>
          </a:xfrm>
          <a:blipFill>
            <a:blip r:embed="rId4"/>
            <a:tile tx="0" ty="0" sx="100000" sy="100000" flip="none" algn="tl"/>
          </a:blip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endParaRPr lang="en-US" sz="11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6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আহাম্মদ</a:t>
            </a:r>
            <a:r>
              <a:rPr lang="en-US" sz="6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উল্লাহ</a:t>
            </a:r>
            <a:endParaRPr lang="en-US" sz="60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লাউতলি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ডঃ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রশীদ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40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ফরিদগঞ্জ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hammod Ullah 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2286000"/>
            <a:ext cx="2537185" cy="3105993"/>
          </a:xfrm>
          <a:prstGeom prst="rect">
            <a:avLst/>
          </a:prstGeom>
        </p:spPr>
      </p:pic>
      <p:pic>
        <p:nvPicPr>
          <p:cNvPr id="9" name="Picture 8" descr="81p33G98HfL._SX385_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1" name="Picture 10" descr="81p33G98HfL._SX385_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09171909"/>
      </p:ext>
    </p:extLst>
  </p:cSld>
  <p:clrMapOvr>
    <a:masterClrMapping/>
  </p:clrMapOvr>
  <p:transition spd="slow">
    <p:wipe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66800" y="2362200"/>
            <a:ext cx="7315200" cy="3581400"/>
          </a:xfrm>
          <a:prstGeom prst="roundRect">
            <a:avLst/>
          </a:prstGeom>
          <a:ln w="101600">
            <a:solidFill>
              <a:schemeClr val="tx1">
                <a:alpha val="73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4102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IN" sz="5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4495800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676400" y="28956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600200" y="36576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2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819400"/>
            <a:ext cx="4410075" cy="62865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1" y="3657600"/>
            <a:ext cx="3428999" cy="393291"/>
          </a:xfrm>
          <a:prstGeom prst="rect">
            <a:avLst/>
          </a:prstGeom>
          <a:noFill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419600"/>
            <a:ext cx="2438400" cy="551358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5029200"/>
            <a:ext cx="3915937" cy="533400"/>
          </a:xfrm>
          <a:prstGeom prst="rect">
            <a:avLst/>
          </a:prstGeom>
          <a:noFill/>
        </p:spPr>
      </p:pic>
      <p:pic>
        <p:nvPicPr>
          <p:cNvPr id="21" name="Picture 20" descr="81p33G98HfL._SX385_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22" name="Picture 21" descr="81p33G98HfL._SX385_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77421036"/>
      </p:ext>
    </p:extLst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7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762000" y="3505200"/>
            <a:ext cx="7848600" cy="2590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600200" y="381000"/>
            <a:ext cx="6248400" cy="1673352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3" name="Picture 2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28800" y="889337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990600" y="4495800"/>
            <a:ext cx="6781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পাট-২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দেখুন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</p:spTree>
  </p:cSld>
  <p:clrMapOvr>
    <a:masterClrMapping/>
  </p:clrMapOvr>
  <p:transition spd="slow">
    <p:pull dir="d"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063"/>
            <a:ext cx="8229600" cy="102076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B050"/>
                </a:solidFill>
              </a:rPr>
              <a:t>সবা</a:t>
            </a:r>
            <a:r>
              <a:rPr lang="bn-IN" sz="5400" dirty="0" smtClean="0">
                <a:solidFill>
                  <a:srgbClr val="FF0000"/>
                </a:solidFill>
              </a:rPr>
              <a:t>ইকে</a:t>
            </a:r>
            <a:r>
              <a:rPr lang="bn-IN" sz="5400" dirty="0" smtClean="0">
                <a:solidFill>
                  <a:srgbClr val="002060"/>
                </a:solidFill>
              </a:rPr>
              <a:t> </a:t>
            </a:r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</a:rPr>
              <a:t>ধন্য</a:t>
            </a:r>
            <a:r>
              <a:rPr lang="bn-IN" sz="5400" dirty="0" smtClean="0">
                <a:solidFill>
                  <a:srgbClr val="002060"/>
                </a:solidFill>
              </a:rPr>
              <a:t>বাদ  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371600" y="381000"/>
            <a:ext cx="914400" cy="914400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6781800" y="352425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848600" y="804862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762000" y="781049"/>
            <a:ext cx="609600" cy="4810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257568656562365698+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600200"/>
            <a:ext cx="7620000" cy="4762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5761979"/>
      </p:ext>
    </p:extLst>
  </p:cSld>
  <p:clrMapOvr>
    <a:masterClrMapping/>
  </p:clrMapOvr>
  <p:transition spd="slow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ft-Right Arrow 17"/>
          <p:cNvSpPr/>
          <p:nvPr/>
        </p:nvSpPr>
        <p:spPr>
          <a:xfrm>
            <a:off x="1781628" y="0"/>
            <a:ext cx="5638800" cy="1676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1981200"/>
            <a:ext cx="4572000" cy="4343400"/>
          </a:xfrm>
          <a:prstGeom prst="roundRect">
            <a:avLst/>
          </a:prstGeom>
          <a:ln w="1016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A3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2057400"/>
            <a:ext cx="2895600" cy="41477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2547878"/>
            <a:ext cx="382989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4500" dirty="0" smtClean="0">
              <a:latin typeface="NikoshBAN" pitchFamily="2" charset="0"/>
              <a:cs typeface="NikoshBAN" pitchFamily="2" charset="0"/>
            </a:endParaRPr>
          </a:p>
          <a:p>
            <a:endParaRPr lang="bn-IN" sz="1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বিষয়ঃ উচ্চতর গণিত</a:t>
            </a:r>
            <a:endParaRPr lang="en-US" sz="4500" dirty="0" smtClean="0">
              <a:latin typeface="NikoshBAN" pitchFamily="2" charset="0"/>
              <a:cs typeface="NikoshBAN" pitchFamily="2" charset="0"/>
            </a:endParaRPr>
          </a:p>
          <a:p>
            <a:endParaRPr lang="bn-IN" sz="1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bn-IN" sz="45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500" dirty="0" smtClean="0">
              <a:latin typeface="NikoshBAN" pitchFamily="2" charset="0"/>
              <a:cs typeface="NikoshBAN" pitchFamily="2" charset="0"/>
            </a:endParaRPr>
          </a:p>
          <a:p>
            <a:endParaRPr lang="bn-IN" sz="1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৪৫ মিনিট</a:t>
            </a:r>
            <a:endParaRPr lang="en-US" sz="4500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457200"/>
            <a:ext cx="265489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500" dirty="0"/>
          </a:p>
        </p:txBody>
      </p:sp>
      <p:pic>
        <p:nvPicPr>
          <p:cNvPr id="11" name="Picture 10" descr="81p33G98HfL._SX385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4" name="Picture 13" descr="81p33G98HfL._SX385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09171909"/>
      </p:ext>
    </p:extLst>
  </p:cSld>
  <p:clrMapOvr>
    <a:masterClrMapping/>
  </p:clrMapOvr>
  <p:transition spd="slow"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752600" y="76200"/>
            <a:ext cx="5638800" cy="12192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511314"/>
            <a:ext cx="2510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পূর্বজ্ঞান যাচাই </a:t>
            </a:r>
            <a:endParaRPr lang="en-US" sz="4000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4648200" y="1828800"/>
            <a:ext cx="144780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648200" y="2971800"/>
            <a:ext cx="1905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4876800" y="2438400"/>
            <a:ext cx="914400" cy="1143000"/>
          </a:xfrm>
          <a:prstGeom prst="arc">
            <a:avLst>
              <a:gd name="adj1" fmla="val 16202574"/>
              <a:gd name="adj2" fmla="val 2151402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72200" y="1905000"/>
            <a:ext cx="116410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কোন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2133600"/>
            <a:ext cx="7344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ত্রি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8561" y="190500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cs typeface="NikoshBAN" pitchFamily="2" charset="0"/>
              </a:rPr>
              <a:t>3</a:t>
            </a:r>
            <a:endParaRPr lang="en-US" sz="8000" dirty="0"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3810000"/>
            <a:ext cx="2632452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ত্রিকোনমিতি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21" name="Picture 20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8961437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15" grpId="0" animBg="1"/>
      <p:bldP spid="16" grpId="0"/>
      <p:bldP spid="17" grpId="0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5638800"/>
          </a:xfrm>
          <a:blipFill>
            <a:blip r:embed="rId3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আজকের পাঠের শিরোনামঃ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en-US" sz="5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5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5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5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5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5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bn-IN" sz="5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09600" y="457200"/>
            <a:ext cx="7772400" cy="56388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360983"/>
      </p:ext>
    </p:extLst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57200" y="1676400"/>
            <a:ext cx="8305800" cy="4876800"/>
          </a:xfrm>
          <a:prstGeom prst="roundRect">
            <a:avLst/>
          </a:prstGeom>
          <a:ln w="1016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05000" y="152400"/>
            <a:ext cx="541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7600" y="357426"/>
            <a:ext cx="21371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000" b="1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000" b="1" dirty="0"/>
          </a:p>
        </p:txBody>
      </p:sp>
      <p:pic>
        <p:nvPicPr>
          <p:cNvPr id="8" name="Picture 7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9" name="Picture 8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6832" y="2078772"/>
            <a:ext cx="81099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IN" sz="5000" dirty="0" smtClean="0">
                <a:latin typeface="NikoshBAN" pitchFamily="2" charset="0"/>
                <a:cs typeface="NikoshBAN" pitchFamily="2" charset="0"/>
              </a:rPr>
              <a:t>এই অধ্যায় শেষে শিক্ষার্থিরাঃ</a:t>
            </a:r>
          </a:p>
          <a:p>
            <a:pPr>
              <a:buNone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</a:p>
          <a:p>
            <a:pPr>
              <a:buNone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বাহির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bn-IN" sz="2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সাইন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কোসাইন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ট্যানজেন্ট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</a:p>
          <a:p>
            <a:pPr>
              <a:buNone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৪)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সীমার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ফাংশনগুলির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5)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6)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6278214"/>
      </p:ext>
    </p:extLst>
  </p:cSld>
  <p:clrMapOvr>
    <a:masterClrMapping/>
  </p:clrMapOvr>
  <p:transition spd="slow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4" name="Picture 13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533400" y="1524000"/>
            <a:ext cx="8153400" cy="48006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1981200" y="152400"/>
            <a:ext cx="5105400" cy="1216152"/>
          </a:xfrm>
          <a:prstGeom prst="can">
            <a:avLst/>
          </a:prstGeom>
          <a:ln w="5080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0" y="533400"/>
            <a:ext cx="467467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7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7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endParaRPr lang="en-US" sz="37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56777" y="1676400"/>
            <a:ext cx="43252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বুঝি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3024" y="1752600"/>
            <a:ext cx="4905375" cy="39052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85800" y="2133600"/>
            <a:ext cx="7924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sine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এ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কথাটিকে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উল্টোভাবে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দ্বারাও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প্রতীকটি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sine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</a:t>
            </a:r>
          </a:p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সমীকরণদ্বয়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সমতুল্য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অপরটি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সহজেই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প্রতিপাদন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সাইন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ইনভার্স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x (sine inverse x)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ইনর্ভাস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সাইন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অফ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x (inverse sine of x)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arc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sinx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Arc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sinx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        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ত্রিকোনমিতিক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বৃত্তীয়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743075"/>
            <a:ext cx="200025" cy="390525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2172139"/>
            <a:ext cx="1219200" cy="390525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71925" y="2542736"/>
            <a:ext cx="981075" cy="390525"/>
          </a:xfrm>
          <a:prstGeom prst="rect">
            <a:avLst/>
          </a:prstGeom>
          <a:noFill/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67525" y="2971800"/>
            <a:ext cx="981075" cy="390525"/>
          </a:xfrm>
          <a:prstGeom prst="rect">
            <a:avLst/>
          </a:prstGeom>
          <a:noFill/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352800"/>
            <a:ext cx="666750" cy="390525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8725" y="3352800"/>
            <a:ext cx="1285875" cy="390525"/>
          </a:xfrm>
          <a:prstGeom prst="rect">
            <a:avLst/>
          </a:prstGeom>
          <a:noFill/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3352800"/>
            <a:ext cx="1447800" cy="390525"/>
          </a:xfrm>
          <a:prstGeom prst="rect">
            <a:avLst/>
          </a:prstGeom>
          <a:noFill/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57325" y="4153339"/>
            <a:ext cx="981075" cy="390525"/>
          </a:xfrm>
          <a:prstGeom prst="rect">
            <a:avLst/>
          </a:prstGeom>
          <a:noFill/>
        </p:spPr>
      </p:pic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562475"/>
            <a:ext cx="981075" cy="390525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6150" y="5334000"/>
            <a:ext cx="2228850" cy="390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33638338"/>
      </p:ext>
    </p:extLst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2" grpId="0" animBg="1"/>
      <p:bldP spid="10" grpId="0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1" name="Picture 10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609600" y="1524000"/>
            <a:ext cx="7924800" cy="51054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406914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>
          <a:xfrm>
            <a:off x="1600200" y="152400"/>
            <a:ext cx="5943600" cy="1216152"/>
          </a:xfrm>
          <a:prstGeom prst="cube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58273" y="609600"/>
            <a:ext cx="51283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1676400"/>
            <a:ext cx="7467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sine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অনুপাতের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</a:p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                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সংখ্যাসূচক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সংখ্যাসূচক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অপরটি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সংখ্যাসূচক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     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       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ধরতে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সংখ্যাসূচক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উদাহরণে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1" y="1600200"/>
            <a:ext cx="1143000" cy="5842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642404"/>
            <a:ext cx="1312985" cy="53340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1752600"/>
            <a:ext cx="514350" cy="390525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109537"/>
            <a:ext cx="228600" cy="405063"/>
          </a:xfrm>
          <a:prstGeom prst="rect">
            <a:avLst/>
          </a:prstGeom>
          <a:noFill/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438400"/>
            <a:ext cx="2552700" cy="514350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228536"/>
            <a:ext cx="981075" cy="457200"/>
          </a:xfrm>
          <a:prstGeom prst="rect">
            <a:avLst/>
          </a:prstGeom>
          <a:noFill/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290668"/>
            <a:ext cx="1485900" cy="314325"/>
          </a:xfrm>
          <a:prstGeom prst="rect">
            <a:avLst/>
          </a:prstGeom>
          <a:noFill/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3276600"/>
            <a:ext cx="381000" cy="380999"/>
          </a:xfrm>
          <a:prstGeom prst="rect">
            <a:avLst/>
          </a:prstGeom>
          <a:noFill/>
        </p:spPr>
      </p:pic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936" y="3677528"/>
            <a:ext cx="609600" cy="381000"/>
          </a:xfrm>
          <a:prstGeom prst="rect">
            <a:avLst/>
          </a:prstGeom>
          <a:noFill/>
        </p:spPr>
      </p:pic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848664"/>
            <a:ext cx="1866900" cy="533400"/>
          </a:xfrm>
          <a:prstGeom prst="rect">
            <a:avLst/>
          </a:prstGeom>
          <a:noFill/>
        </p:spPr>
      </p:pic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800600"/>
            <a:ext cx="1828800" cy="514350"/>
          </a:xfrm>
          <a:prstGeom prst="rect">
            <a:avLst/>
          </a:prstGeom>
          <a:noFill/>
        </p:spPr>
      </p:pic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5334000"/>
            <a:ext cx="514350" cy="314325"/>
          </a:xfrm>
          <a:prstGeom prst="rect">
            <a:avLst/>
          </a:prstGeom>
          <a:noFill/>
        </p:spPr>
      </p:pic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45" name="Picture 2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181600"/>
            <a:ext cx="1247775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69771394"/>
      </p:ext>
    </p:extLst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4" grpId="0" animBg="1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ed Rectangle 81"/>
          <p:cNvSpPr/>
          <p:nvPr/>
        </p:nvSpPr>
        <p:spPr>
          <a:xfrm>
            <a:off x="381000" y="5562600"/>
            <a:ext cx="8229600" cy="1066800"/>
          </a:xfrm>
          <a:prstGeom prst="roundRect">
            <a:avLst/>
          </a:prstGeom>
          <a:ln w="508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81000" y="1524000"/>
            <a:ext cx="4114800" cy="3886200"/>
          </a:xfrm>
          <a:prstGeom prst="roundRect">
            <a:avLst/>
          </a:prstGeo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4648200" y="1524000"/>
            <a:ext cx="4114800" cy="3886200"/>
          </a:xfrm>
          <a:prstGeom prst="roundRect">
            <a:avLst/>
          </a:prstGeo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nip Diagonal Corner Rectangle 77"/>
          <p:cNvSpPr/>
          <p:nvPr/>
        </p:nvSpPr>
        <p:spPr>
          <a:xfrm>
            <a:off x="1828800" y="228600"/>
            <a:ext cx="5334000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178169" y="2133600"/>
            <a:ext cx="2250831" cy="1617784"/>
          </a:xfrm>
          <a:custGeom>
            <a:avLst/>
            <a:gdLst>
              <a:gd name="connsiteX0" fmla="*/ 0 w 2250831"/>
              <a:gd name="connsiteY0" fmla="*/ 1617784 h 1617784"/>
              <a:gd name="connsiteX1" fmla="*/ 253218 w 2250831"/>
              <a:gd name="connsiteY1" fmla="*/ 1589649 h 1617784"/>
              <a:gd name="connsiteX2" fmla="*/ 323557 w 2250831"/>
              <a:gd name="connsiteY2" fmla="*/ 1575581 h 1617784"/>
              <a:gd name="connsiteX3" fmla="*/ 407963 w 2250831"/>
              <a:gd name="connsiteY3" fmla="*/ 1561514 h 1617784"/>
              <a:gd name="connsiteX4" fmla="*/ 534572 w 2250831"/>
              <a:gd name="connsiteY4" fmla="*/ 1519311 h 1617784"/>
              <a:gd name="connsiteX5" fmla="*/ 576775 w 2250831"/>
              <a:gd name="connsiteY5" fmla="*/ 1505243 h 1617784"/>
              <a:gd name="connsiteX6" fmla="*/ 633046 w 2250831"/>
              <a:gd name="connsiteY6" fmla="*/ 1491175 h 1617784"/>
              <a:gd name="connsiteX7" fmla="*/ 717452 w 2250831"/>
              <a:gd name="connsiteY7" fmla="*/ 1463040 h 1617784"/>
              <a:gd name="connsiteX8" fmla="*/ 759655 w 2250831"/>
              <a:gd name="connsiteY8" fmla="*/ 1448972 h 1617784"/>
              <a:gd name="connsiteX9" fmla="*/ 787791 w 2250831"/>
              <a:gd name="connsiteY9" fmla="*/ 1420837 h 1617784"/>
              <a:gd name="connsiteX10" fmla="*/ 872197 w 2250831"/>
              <a:gd name="connsiteY10" fmla="*/ 1378634 h 1617784"/>
              <a:gd name="connsiteX11" fmla="*/ 900332 w 2250831"/>
              <a:gd name="connsiteY11" fmla="*/ 1350498 h 1617784"/>
              <a:gd name="connsiteX12" fmla="*/ 970671 w 2250831"/>
              <a:gd name="connsiteY12" fmla="*/ 1294227 h 1617784"/>
              <a:gd name="connsiteX13" fmla="*/ 998806 w 2250831"/>
              <a:gd name="connsiteY13" fmla="*/ 1252024 h 1617784"/>
              <a:gd name="connsiteX14" fmla="*/ 1041009 w 2250831"/>
              <a:gd name="connsiteY14" fmla="*/ 1223889 h 1617784"/>
              <a:gd name="connsiteX15" fmla="*/ 1111348 w 2250831"/>
              <a:gd name="connsiteY15" fmla="*/ 1153551 h 1617784"/>
              <a:gd name="connsiteX16" fmla="*/ 1139483 w 2250831"/>
              <a:gd name="connsiteY16" fmla="*/ 1125415 h 1617784"/>
              <a:gd name="connsiteX17" fmla="*/ 1167618 w 2250831"/>
              <a:gd name="connsiteY17" fmla="*/ 1083212 h 1617784"/>
              <a:gd name="connsiteX18" fmla="*/ 1209821 w 2250831"/>
              <a:gd name="connsiteY18" fmla="*/ 1026941 h 1617784"/>
              <a:gd name="connsiteX19" fmla="*/ 1237957 w 2250831"/>
              <a:gd name="connsiteY19" fmla="*/ 970671 h 1617784"/>
              <a:gd name="connsiteX20" fmla="*/ 1252024 w 2250831"/>
              <a:gd name="connsiteY20" fmla="*/ 928467 h 1617784"/>
              <a:gd name="connsiteX21" fmla="*/ 1280160 w 2250831"/>
              <a:gd name="connsiteY21" fmla="*/ 900332 h 1617784"/>
              <a:gd name="connsiteX22" fmla="*/ 1308295 w 2250831"/>
              <a:gd name="connsiteY22" fmla="*/ 815926 h 1617784"/>
              <a:gd name="connsiteX23" fmla="*/ 1322363 w 2250831"/>
              <a:gd name="connsiteY23" fmla="*/ 773723 h 1617784"/>
              <a:gd name="connsiteX24" fmla="*/ 1350498 w 2250831"/>
              <a:gd name="connsiteY24" fmla="*/ 661181 h 1617784"/>
              <a:gd name="connsiteX25" fmla="*/ 1364566 w 2250831"/>
              <a:gd name="connsiteY25" fmla="*/ 618978 h 1617784"/>
              <a:gd name="connsiteX26" fmla="*/ 1392701 w 2250831"/>
              <a:gd name="connsiteY26" fmla="*/ 520504 h 1617784"/>
              <a:gd name="connsiteX27" fmla="*/ 1420837 w 2250831"/>
              <a:gd name="connsiteY27" fmla="*/ 478301 h 1617784"/>
              <a:gd name="connsiteX28" fmla="*/ 1463040 w 2250831"/>
              <a:gd name="connsiteY28" fmla="*/ 407963 h 1617784"/>
              <a:gd name="connsiteX29" fmla="*/ 1505243 w 2250831"/>
              <a:gd name="connsiteY29" fmla="*/ 337624 h 1617784"/>
              <a:gd name="connsiteX30" fmla="*/ 1519311 w 2250831"/>
              <a:gd name="connsiteY30" fmla="*/ 295421 h 1617784"/>
              <a:gd name="connsiteX31" fmla="*/ 1631852 w 2250831"/>
              <a:gd name="connsiteY31" fmla="*/ 154744 h 1617784"/>
              <a:gd name="connsiteX32" fmla="*/ 1674055 w 2250831"/>
              <a:gd name="connsiteY32" fmla="*/ 140677 h 1617784"/>
              <a:gd name="connsiteX33" fmla="*/ 1744394 w 2250831"/>
              <a:gd name="connsiteY33" fmla="*/ 98474 h 1617784"/>
              <a:gd name="connsiteX34" fmla="*/ 1772529 w 2250831"/>
              <a:gd name="connsiteY34" fmla="*/ 70338 h 1617784"/>
              <a:gd name="connsiteX35" fmla="*/ 1856935 w 2250831"/>
              <a:gd name="connsiteY35" fmla="*/ 42203 h 1617784"/>
              <a:gd name="connsiteX36" fmla="*/ 1997612 w 2250831"/>
              <a:gd name="connsiteY36" fmla="*/ 14067 h 1617784"/>
              <a:gd name="connsiteX37" fmla="*/ 2053883 w 2250831"/>
              <a:gd name="connsiteY37" fmla="*/ 0 h 1617784"/>
              <a:gd name="connsiteX38" fmla="*/ 2138289 w 2250831"/>
              <a:gd name="connsiteY38" fmla="*/ 14067 h 1617784"/>
              <a:gd name="connsiteX39" fmla="*/ 2250831 w 2250831"/>
              <a:gd name="connsiteY39" fmla="*/ 28135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250831" h="1617784">
                <a:moveTo>
                  <a:pt x="0" y="1617784"/>
                </a:moveTo>
                <a:cubicBezTo>
                  <a:pt x="71930" y="1610591"/>
                  <a:pt x="179243" y="1601030"/>
                  <a:pt x="253218" y="1589649"/>
                </a:cubicBezTo>
                <a:cubicBezTo>
                  <a:pt x="276851" y="1586013"/>
                  <a:pt x="300032" y="1579858"/>
                  <a:pt x="323557" y="1575581"/>
                </a:cubicBezTo>
                <a:cubicBezTo>
                  <a:pt x="351620" y="1570479"/>
                  <a:pt x="379828" y="1566203"/>
                  <a:pt x="407963" y="1561514"/>
                </a:cubicBezTo>
                <a:lnTo>
                  <a:pt x="534572" y="1519311"/>
                </a:lnTo>
                <a:cubicBezTo>
                  <a:pt x="548640" y="1514622"/>
                  <a:pt x="562389" y="1508840"/>
                  <a:pt x="576775" y="1505243"/>
                </a:cubicBezTo>
                <a:cubicBezTo>
                  <a:pt x="595532" y="1500554"/>
                  <a:pt x="614527" y="1496731"/>
                  <a:pt x="633046" y="1491175"/>
                </a:cubicBezTo>
                <a:cubicBezTo>
                  <a:pt x="661452" y="1482653"/>
                  <a:pt x="689317" y="1472418"/>
                  <a:pt x="717452" y="1463040"/>
                </a:cubicBezTo>
                <a:lnTo>
                  <a:pt x="759655" y="1448972"/>
                </a:lnTo>
                <a:cubicBezTo>
                  <a:pt x="769034" y="1439594"/>
                  <a:pt x="776418" y="1427661"/>
                  <a:pt x="787791" y="1420837"/>
                </a:cubicBezTo>
                <a:cubicBezTo>
                  <a:pt x="891788" y="1358439"/>
                  <a:pt x="765488" y="1464002"/>
                  <a:pt x="872197" y="1378634"/>
                </a:cubicBezTo>
                <a:cubicBezTo>
                  <a:pt x="882554" y="1370348"/>
                  <a:pt x="889975" y="1358784"/>
                  <a:pt x="900332" y="1350498"/>
                </a:cubicBezTo>
                <a:cubicBezTo>
                  <a:pt x="940955" y="1317999"/>
                  <a:pt x="940477" y="1331970"/>
                  <a:pt x="970671" y="1294227"/>
                </a:cubicBezTo>
                <a:cubicBezTo>
                  <a:pt x="981233" y="1281025"/>
                  <a:pt x="986851" y="1263979"/>
                  <a:pt x="998806" y="1252024"/>
                </a:cubicBezTo>
                <a:cubicBezTo>
                  <a:pt x="1010761" y="1240069"/>
                  <a:pt x="1028285" y="1235022"/>
                  <a:pt x="1041009" y="1223889"/>
                </a:cubicBezTo>
                <a:cubicBezTo>
                  <a:pt x="1065963" y="1202055"/>
                  <a:pt x="1087902" y="1176997"/>
                  <a:pt x="1111348" y="1153551"/>
                </a:cubicBezTo>
                <a:cubicBezTo>
                  <a:pt x="1120727" y="1144172"/>
                  <a:pt x="1132126" y="1136451"/>
                  <a:pt x="1139483" y="1125415"/>
                </a:cubicBezTo>
                <a:cubicBezTo>
                  <a:pt x="1148861" y="1111347"/>
                  <a:pt x="1157791" y="1096970"/>
                  <a:pt x="1167618" y="1083212"/>
                </a:cubicBezTo>
                <a:cubicBezTo>
                  <a:pt x="1181246" y="1064133"/>
                  <a:pt x="1197394" y="1046823"/>
                  <a:pt x="1209821" y="1026941"/>
                </a:cubicBezTo>
                <a:cubicBezTo>
                  <a:pt x="1220936" y="1009158"/>
                  <a:pt x="1229696" y="989946"/>
                  <a:pt x="1237957" y="970671"/>
                </a:cubicBezTo>
                <a:cubicBezTo>
                  <a:pt x="1243798" y="957041"/>
                  <a:pt x="1244395" y="941183"/>
                  <a:pt x="1252024" y="928467"/>
                </a:cubicBezTo>
                <a:cubicBezTo>
                  <a:pt x="1258848" y="917094"/>
                  <a:pt x="1270781" y="909710"/>
                  <a:pt x="1280160" y="900332"/>
                </a:cubicBezTo>
                <a:lnTo>
                  <a:pt x="1308295" y="815926"/>
                </a:lnTo>
                <a:cubicBezTo>
                  <a:pt x="1312984" y="801858"/>
                  <a:pt x="1318767" y="788109"/>
                  <a:pt x="1322363" y="773723"/>
                </a:cubicBezTo>
                <a:cubicBezTo>
                  <a:pt x="1331741" y="736209"/>
                  <a:pt x="1338270" y="697865"/>
                  <a:pt x="1350498" y="661181"/>
                </a:cubicBezTo>
                <a:cubicBezTo>
                  <a:pt x="1355187" y="647113"/>
                  <a:pt x="1360492" y="633236"/>
                  <a:pt x="1364566" y="618978"/>
                </a:cubicBezTo>
                <a:cubicBezTo>
                  <a:pt x="1370574" y="597951"/>
                  <a:pt x="1381460" y="542985"/>
                  <a:pt x="1392701" y="520504"/>
                </a:cubicBezTo>
                <a:cubicBezTo>
                  <a:pt x="1400262" y="505382"/>
                  <a:pt x="1411458" y="492369"/>
                  <a:pt x="1420837" y="478301"/>
                </a:cubicBezTo>
                <a:cubicBezTo>
                  <a:pt x="1460684" y="358753"/>
                  <a:pt x="1405111" y="504509"/>
                  <a:pt x="1463040" y="407963"/>
                </a:cubicBezTo>
                <a:cubicBezTo>
                  <a:pt x="1517831" y="316648"/>
                  <a:pt x="1433951" y="408919"/>
                  <a:pt x="1505243" y="337624"/>
                </a:cubicBezTo>
                <a:cubicBezTo>
                  <a:pt x="1509932" y="323556"/>
                  <a:pt x="1512110" y="308384"/>
                  <a:pt x="1519311" y="295421"/>
                </a:cubicBezTo>
                <a:cubicBezTo>
                  <a:pt x="1529317" y="277411"/>
                  <a:pt x="1599507" y="165525"/>
                  <a:pt x="1631852" y="154744"/>
                </a:cubicBezTo>
                <a:lnTo>
                  <a:pt x="1674055" y="140677"/>
                </a:lnTo>
                <a:cubicBezTo>
                  <a:pt x="1745348" y="69384"/>
                  <a:pt x="1653081" y="153262"/>
                  <a:pt x="1744394" y="98474"/>
                </a:cubicBezTo>
                <a:cubicBezTo>
                  <a:pt x="1755767" y="91650"/>
                  <a:pt x="1760666" y="76270"/>
                  <a:pt x="1772529" y="70338"/>
                </a:cubicBezTo>
                <a:cubicBezTo>
                  <a:pt x="1799055" y="57075"/>
                  <a:pt x="1828800" y="51581"/>
                  <a:pt x="1856935" y="42203"/>
                </a:cubicBezTo>
                <a:cubicBezTo>
                  <a:pt x="1943608" y="13312"/>
                  <a:pt x="1855358" y="39931"/>
                  <a:pt x="1997612" y="14067"/>
                </a:cubicBezTo>
                <a:cubicBezTo>
                  <a:pt x="2016634" y="10608"/>
                  <a:pt x="2035126" y="4689"/>
                  <a:pt x="2053883" y="0"/>
                </a:cubicBezTo>
                <a:cubicBezTo>
                  <a:pt x="2082018" y="4689"/>
                  <a:pt x="2110052" y="10033"/>
                  <a:pt x="2138289" y="14067"/>
                </a:cubicBezTo>
                <a:cubicBezTo>
                  <a:pt x="2175715" y="19413"/>
                  <a:pt x="2250831" y="28135"/>
                  <a:pt x="2250831" y="28135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28750" y="2133600"/>
            <a:ext cx="1791250" cy="2208628"/>
          </a:xfrm>
          <a:custGeom>
            <a:avLst/>
            <a:gdLst>
              <a:gd name="connsiteX0" fmla="*/ 0 w 1791250"/>
              <a:gd name="connsiteY0" fmla="*/ 2208628 h 2208628"/>
              <a:gd name="connsiteX1" fmla="*/ 14067 w 1791250"/>
              <a:gd name="connsiteY1" fmla="*/ 1969477 h 2208628"/>
              <a:gd name="connsiteX2" fmla="*/ 28135 w 1791250"/>
              <a:gd name="connsiteY2" fmla="*/ 1927274 h 2208628"/>
              <a:gd name="connsiteX3" fmla="*/ 56271 w 1791250"/>
              <a:gd name="connsiteY3" fmla="*/ 1772529 h 2208628"/>
              <a:gd name="connsiteX4" fmla="*/ 84406 w 1791250"/>
              <a:gd name="connsiteY4" fmla="*/ 1716259 h 2208628"/>
              <a:gd name="connsiteX5" fmla="*/ 112541 w 1791250"/>
              <a:gd name="connsiteY5" fmla="*/ 1617785 h 2208628"/>
              <a:gd name="connsiteX6" fmla="*/ 126609 w 1791250"/>
              <a:gd name="connsiteY6" fmla="*/ 1575582 h 2208628"/>
              <a:gd name="connsiteX7" fmla="*/ 154744 w 1791250"/>
              <a:gd name="connsiteY7" fmla="*/ 1533379 h 2208628"/>
              <a:gd name="connsiteX8" fmla="*/ 168812 w 1791250"/>
              <a:gd name="connsiteY8" fmla="*/ 1491175 h 2208628"/>
              <a:gd name="connsiteX9" fmla="*/ 225083 w 1791250"/>
              <a:gd name="connsiteY9" fmla="*/ 1406769 h 2208628"/>
              <a:gd name="connsiteX10" fmla="*/ 281354 w 1791250"/>
              <a:gd name="connsiteY10" fmla="*/ 1336431 h 2208628"/>
              <a:gd name="connsiteX11" fmla="*/ 365760 w 1791250"/>
              <a:gd name="connsiteY11" fmla="*/ 1237957 h 2208628"/>
              <a:gd name="connsiteX12" fmla="*/ 407963 w 1791250"/>
              <a:gd name="connsiteY12" fmla="*/ 1209822 h 2208628"/>
              <a:gd name="connsiteX13" fmla="*/ 436098 w 1791250"/>
              <a:gd name="connsiteY13" fmla="*/ 1181686 h 2208628"/>
              <a:gd name="connsiteX14" fmla="*/ 520504 w 1791250"/>
              <a:gd name="connsiteY14" fmla="*/ 1153551 h 2208628"/>
              <a:gd name="connsiteX15" fmla="*/ 590843 w 1791250"/>
              <a:gd name="connsiteY15" fmla="*/ 1111348 h 2208628"/>
              <a:gd name="connsiteX16" fmla="*/ 661181 w 1791250"/>
              <a:gd name="connsiteY16" fmla="*/ 1055077 h 2208628"/>
              <a:gd name="connsiteX17" fmla="*/ 745587 w 1791250"/>
              <a:gd name="connsiteY17" fmla="*/ 1026942 h 2208628"/>
              <a:gd name="connsiteX18" fmla="*/ 858129 w 1791250"/>
              <a:gd name="connsiteY18" fmla="*/ 970671 h 2208628"/>
              <a:gd name="connsiteX19" fmla="*/ 900332 w 1791250"/>
              <a:gd name="connsiteY19" fmla="*/ 956603 h 2208628"/>
              <a:gd name="connsiteX20" fmla="*/ 942535 w 1791250"/>
              <a:gd name="connsiteY20" fmla="*/ 942535 h 2208628"/>
              <a:gd name="connsiteX21" fmla="*/ 1069144 w 1791250"/>
              <a:gd name="connsiteY21" fmla="*/ 914400 h 2208628"/>
              <a:gd name="connsiteX22" fmla="*/ 1153551 w 1791250"/>
              <a:gd name="connsiteY22" fmla="*/ 886265 h 2208628"/>
              <a:gd name="connsiteX23" fmla="*/ 1237957 w 1791250"/>
              <a:gd name="connsiteY23" fmla="*/ 858129 h 2208628"/>
              <a:gd name="connsiteX24" fmla="*/ 1322363 w 1791250"/>
              <a:gd name="connsiteY24" fmla="*/ 829994 h 2208628"/>
              <a:gd name="connsiteX25" fmla="*/ 1406769 w 1791250"/>
              <a:gd name="connsiteY25" fmla="*/ 787791 h 2208628"/>
              <a:gd name="connsiteX26" fmla="*/ 1463040 w 1791250"/>
              <a:gd name="connsiteY26" fmla="*/ 731520 h 2208628"/>
              <a:gd name="connsiteX27" fmla="*/ 1519311 w 1791250"/>
              <a:gd name="connsiteY27" fmla="*/ 661182 h 2208628"/>
              <a:gd name="connsiteX28" fmla="*/ 1533378 w 1791250"/>
              <a:gd name="connsiteY28" fmla="*/ 618979 h 2208628"/>
              <a:gd name="connsiteX29" fmla="*/ 1631852 w 1791250"/>
              <a:gd name="connsiteY29" fmla="*/ 492369 h 2208628"/>
              <a:gd name="connsiteX30" fmla="*/ 1688123 w 1791250"/>
              <a:gd name="connsiteY30" fmla="*/ 422031 h 2208628"/>
              <a:gd name="connsiteX31" fmla="*/ 1702191 w 1791250"/>
              <a:gd name="connsiteY31" fmla="*/ 379828 h 2208628"/>
              <a:gd name="connsiteX32" fmla="*/ 1730326 w 1791250"/>
              <a:gd name="connsiteY32" fmla="*/ 351692 h 2208628"/>
              <a:gd name="connsiteX33" fmla="*/ 1758461 w 1791250"/>
              <a:gd name="connsiteY33" fmla="*/ 267286 h 2208628"/>
              <a:gd name="connsiteX34" fmla="*/ 1772529 w 1791250"/>
              <a:gd name="connsiteY34" fmla="*/ 225083 h 2208628"/>
              <a:gd name="connsiteX35" fmla="*/ 1786597 w 1791250"/>
              <a:gd name="connsiteY35" fmla="*/ 0 h 22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791250" h="2208628">
                <a:moveTo>
                  <a:pt x="0" y="2208628"/>
                </a:moveTo>
                <a:cubicBezTo>
                  <a:pt x="4689" y="2128911"/>
                  <a:pt x="6121" y="2048935"/>
                  <a:pt x="14067" y="1969477"/>
                </a:cubicBezTo>
                <a:cubicBezTo>
                  <a:pt x="15542" y="1954722"/>
                  <a:pt x="25227" y="1941815"/>
                  <a:pt x="28135" y="1927274"/>
                </a:cubicBezTo>
                <a:cubicBezTo>
                  <a:pt x="37672" y="1879589"/>
                  <a:pt x="38397" y="1820192"/>
                  <a:pt x="56271" y="1772529"/>
                </a:cubicBezTo>
                <a:cubicBezTo>
                  <a:pt x="63634" y="1752894"/>
                  <a:pt x="76145" y="1735534"/>
                  <a:pt x="84406" y="1716259"/>
                </a:cubicBezTo>
                <a:cubicBezTo>
                  <a:pt x="98863" y="1682525"/>
                  <a:pt x="102341" y="1653484"/>
                  <a:pt x="112541" y="1617785"/>
                </a:cubicBezTo>
                <a:cubicBezTo>
                  <a:pt x="116615" y="1603527"/>
                  <a:pt x="119977" y="1588845"/>
                  <a:pt x="126609" y="1575582"/>
                </a:cubicBezTo>
                <a:cubicBezTo>
                  <a:pt x="134170" y="1560460"/>
                  <a:pt x="147183" y="1548501"/>
                  <a:pt x="154744" y="1533379"/>
                </a:cubicBezTo>
                <a:cubicBezTo>
                  <a:pt x="161376" y="1520116"/>
                  <a:pt x="161610" y="1504138"/>
                  <a:pt x="168812" y="1491175"/>
                </a:cubicBezTo>
                <a:cubicBezTo>
                  <a:pt x="185234" y="1461616"/>
                  <a:pt x="206326" y="1434904"/>
                  <a:pt x="225083" y="1406769"/>
                </a:cubicBezTo>
                <a:cubicBezTo>
                  <a:pt x="311686" y="1276865"/>
                  <a:pt x="201168" y="1436663"/>
                  <a:pt x="281354" y="1336431"/>
                </a:cubicBezTo>
                <a:cubicBezTo>
                  <a:pt x="317720" y="1290974"/>
                  <a:pt x="307706" y="1276659"/>
                  <a:pt x="365760" y="1237957"/>
                </a:cubicBezTo>
                <a:cubicBezTo>
                  <a:pt x="379828" y="1228579"/>
                  <a:pt x="394761" y="1220384"/>
                  <a:pt x="407963" y="1209822"/>
                </a:cubicBezTo>
                <a:cubicBezTo>
                  <a:pt x="418320" y="1201536"/>
                  <a:pt x="424235" y="1187618"/>
                  <a:pt x="436098" y="1181686"/>
                </a:cubicBezTo>
                <a:cubicBezTo>
                  <a:pt x="462624" y="1168423"/>
                  <a:pt x="520504" y="1153551"/>
                  <a:pt x="520504" y="1153551"/>
                </a:cubicBezTo>
                <a:cubicBezTo>
                  <a:pt x="591797" y="1082258"/>
                  <a:pt x="499530" y="1166136"/>
                  <a:pt x="590843" y="1111348"/>
                </a:cubicBezTo>
                <a:cubicBezTo>
                  <a:pt x="674365" y="1061235"/>
                  <a:pt x="552578" y="1103345"/>
                  <a:pt x="661181" y="1055077"/>
                </a:cubicBezTo>
                <a:cubicBezTo>
                  <a:pt x="688282" y="1043032"/>
                  <a:pt x="745587" y="1026942"/>
                  <a:pt x="745587" y="1026942"/>
                </a:cubicBezTo>
                <a:cubicBezTo>
                  <a:pt x="794694" y="977835"/>
                  <a:pt x="761140" y="1003001"/>
                  <a:pt x="858129" y="970671"/>
                </a:cubicBezTo>
                <a:lnTo>
                  <a:pt x="900332" y="956603"/>
                </a:lnTo>
                <a:cubicBezTo>
                  <a:pt x="914400" y="951914"/>
                  <a:pt x="927994" y="945443"/>
                  <a:pt x="942535" y="942535"/>
                </a:cubicBezTo>
                <a:cubicBezTo>
                  <a:pt x="982708" y="934501"/>
                  <a:pt x="1029399" y="926324"/>
                  <a:pt x="1069144" y="914400"/>
                </a:cubicBezTo>
                <a:cubicBezTo>
                  <a:pt x="1097551" y="905878"/>
                  <a:pt x="1125415" y="895643"/>
                  <a:pt x="1153551" y="886265"/>
                </a:cubicBezTo>
                <a:lnTo>
                  <a:pt x="1237957" y="858129"/>
                </a:lnTo>
                <a:cubicBezTo>
                  <a:pt x="1237962" y="858127"/>
                  <a:pt x="1322359" y="829997"/>
                  <a:pt x="1322363" y="829994"/>
                </a:cubicBezTo>
                <a:cubicBezTo>
                  <a:pt x="1376904" y="793634"/>
                  <a:pt x="1348526" y="807206"/>
                  <a:pt x="1406769" y="787791"/>
                </a:cubicBezTo>
                <a:cubicBezTo>
                  <a:pt x="1425526" y="769034"/>
                  <a:pt x="1448326" y="753591"/>
                  <a:pt x="1463040" y="731520"/>
                </a:cubicBezTo>
                <a:cubicBezTo>
                  <a:pt x="1498532" y="678281"/>
                  <a:pt x="1479220" y="701272"/>
                  <a:pt x="1519311" y="661182"/>
                </a:cubicBezTo>
                <a:cubicBezTo>
                  <a:pt x="1524000" y="647114"/>
                  <a:pt x="1526177" y="631942"/>
                  <a:pt x="1533378" y="618979"/>
                </a:cubicBezTo>
                <a:cubicBezTo>
                  <a:pt x="1575444" y="543259"/>
                  <a:pt x="1580588" y="543633"/>
                  <a:pt x="1631852" y="492369"/>
                </a:cubicBezTo>
                <a:cubicBezTo>
                  <a:pt x="1667212" y="386290"/>
                  <a:pt x="1615401" y="512933"/>
                  <a:pt x="1688123" y="422031"/>
                </a:cubicBezTo>
                <a:cubicBezTo>
                  <a:pt x="1697386" y="410452"/>
                  <a:pt x="1694562" y="392544"/>
                  <a:pt x="1702191" y="379828"/>
                </a:cubicBezTo>
                <a:cubicBezTo>
                  <a:pt x="1709015" y="368455"/>
                  <a:pt x="1720948" y="361071"/>
                  <a:pt x="1730326" y="351692"/>
                </a:cubicBezTo>
                <a:lnTo>
                  <a:pt x="1758461" y="267286"/>
                </a:lnTo>
                <a:lnTo>
                  <a:pt x="1772529" y="225083"/>
                </a:lnTo>
                <a:cubicBezTo>
                  <a:pt x="1791250" y="75318"/>
                  <a:pt x="1786597" y="150348"/>
                  <a:pt x="178659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991394" y="3123406"/>
            <a:ext cx="2742406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219303" y="3161903"/>
            <a:ext cx="2667000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14400" y="3199606"/>
            <a:ext cx="2971800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81600" y="3200400"/>
            <a:ext cx="2743200" cy="0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2971800"/>
            <a:ext cx="36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172200" y="42672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48200" y="2971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486400" y="2724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-1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2971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981200" y="41910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86200" y="2967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2362200" y="3124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553200" y="3124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514600" y="3733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-1</a:t>
            </a:r>
            <a:endParaRPr lang="en-US" sz="2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2252004" y="396240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252004" y="220980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428706" y="319550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565910" y="318964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9812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3197090" y="320957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1334294" y="320371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352800"/>
            <a:ext cx="228600" cy="5334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286000"/>
            <a:ext cx="504825" cy="676275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6248400" y="1688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574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648200"/>
            <a:ext cx="3190875" cy="609599"/>
          </a:xfrm>
          <a:prstGeom prst="rect">
            <a:avLst/>
          </a:prstGeom>
          <a:noFill/>
        </p:spPr>
      </p:pic>
      <p:sp>
        <p:nvSpPr>
          <p:cNvPr id="69" name="TextBox 68"/>
          <p:cNvSpPr txBox="1"/>
          <p:nvPr/>
        </p:nvSpPr>
        <p:spPr>
          <a:xfrm>
            <a:off x="7391400" y="3276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572000"/>
            <a:ext cx="1600200" cy="390525"/>
          </a:xfrm>
          <a:prstGeom prst="rect">
            <a:avLst/>
          </a:prstGeom>
          <a:noFill/>
        </p:spPr>
      </p:pic>
      <p:sp>
        <p:nvSpPr>
          <p:cNvPr id="72" name="TextBox 71"/>
          <p:cNvSpPr txBox="1"/>
          <p:nvPr/>
        </p:nvSpPr>
        <p:spPr>
          <a:xfrm>
            <a:off x="838200" y="5638800"/>
            <a:ext cx="7467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ব্যবধিতে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মানগুলি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3য়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চতুস্কোণে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638800"/>
            <a:ext cx="1200150" cy="457200"/>
          </a:xfrm>
          <a:prstGeom prst="rect">
            <a:avLst/>
          </a:prstGeom>
          <a:noFill/>
        </p:spPr>
      </p:pic>
      <p:pic>
        <p:nvPicPr>
          <p:cNvPr id="75" name="Picture 74" descr="81p33G98HfL._SX385_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76" name="Picture 75" descr="81p33G98HfL._SX385_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2173245" y="381000"/>
            <a:ext cx="471635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সাইন</a:t>
            </a:r>
            <a:r>
              <a:rPr lang="en-US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latin typeface="NikoshBAN" pitchFamily="2" charset="0"/>
                <a:cs typeface="NikoshBAN" pitchFamily="2" charset="0"/>
              </a:rPr>
              <a:t>মুখ্যমান</a:t>
            </a:r>
            <a:endParaRPr lang="en-US" sz="3500" b="1" dirty="0"/>
          </a:p>
        </p:txBody>
      </p:sp>
      <p:pic>
        <p:nvPicPr>
          <p:cNvPr id="79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1676400"/>
            <a:ext cx="1600200" cy="390525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638800"/>
            <a:ext cx="981075" cy="390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29444917"/>
      </p:ext>
    </p:extLst>
  </p:cSld>
  <p:clrMapOvr>
    <a:masterClrMapping/>
  </p:clrMapOvr>
  <p:transition spd="slow"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0" grpId="0" animBg="1"/>
      <p:bldP spid="81" grpId="0" animBg="1"/>
      <p:bldP spid="78" grpId="0" animBg="1"/>
      <p:bldP spid="12" grpId="0" animBg="1"/>
      <p:bldP spid="15" grpId="0" animBg="1"/>
      <p:bldP spid="29" grpId="0"/>
      <p:bldP spid="30" grpId="0"/>
      <p:bldP spid="31" grpId="0"/>
      <p:bldP spid="33" grpId="0"/>
      <p:bldP spid="34" grpId="0"/>
      <p:bldP spid="36" grpId="0"/>
      <p:bldP spid="37" grpId="0"/>
      <p:bldP spid="38" grpId="0"/>
      <p:bldP spid="39" grpId="0"/>
      <p:bldP spid="46" grpId="0"/>
      <p:bldP spid="55" grpId="0"/>
      <p:bldP spid="65" grpId="0"/>
      <p:bldP spid="66" grpId="0"/>
      <p:bldP spid="69" grpId="0"/>
      <p:bldP spid="72" grpId="0"/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2120</TotalTime>
  <Words>629</Words>
  <Application>Microsoft Office PowerPoint</Application>
  <PresentationFormat>On-screen Show (4:3)</PresentationFormat>
  <Paragraphs>145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সবাইকে শুভেচ্ছা </vt:lpstr>
      <vt:lpstr>শিক্ষক পরিচিতি </vt:lpstr>
      <vt:lpstr>Slide 3</vt:lpstr>
      <vt:lpstr>Slide 4</vt:lpstr>
      <vt:lpstr>আজকের পাঠের শিরোনামঃ বিপরীত ত্রিকোণমিতিক ফাংশন ও ত্রিকোণমিতিক সমীকরণ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সারাংশ</vt:lpstr>
      <vt:lpstr>মূ্ল্যায়ণ</vt:lpstr>
      <vt:lpstr>বাড়ির কাজ</vt:lpstr>
      <vt:lpstr>Slide 21</vt:lpstr>
      <vt:lpstr>সবাইকে ধন্যবাদ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 সকাল</dc:title>
  <dc:creator>user</dc:creator>
  <cp:lastModifiedBy>user 1</cp:lastModifiedBy>
  <cp:revision>128</cp:revision>
  <dcterms:created xsi:type="dcterms:W3CDTF">2006-08-16T00:00:00Z</dcterms:created>
  <dcterms:modified xsi:type="dcterms:W3CDTF">2020-06-09T17:18:24Z</dcterms:modified>
</cp:coreProperties>
</file>