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3" r:id="rId4"/>
    <p:sldId id="274" r:id="rId5"/>
    <p:sldId id="258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75" r:id="rId14"/>
    <p:sldId id="276" r:id="rId15"/>
    <p:sldId id="277" r:id="rId16"/>
    <p:sldId id="278" r:id="rId17"/>
    <p:sldId id="265" r:id="rId18"/>
    <p:sldId id="266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B947-2BC9-4064-815E-D553705E3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D3267-C18B-4A44-A6A2-E99D429C7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61CBD-0699-4FF6-9CB8-C6D2B0B9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C4AC7-F9E0-431C-BAA7-7839FF58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DDB43-262A-42CA-8419-9A209298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2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EEAF-98AD-41C3-A536-44BEE7B9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EA920-9BFB-46BC-BC9C-BC6CE3B45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DBF4E-DAA5-4F96-A189-670D4B01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4905A-E559-4C56-AE47-30C1AA6F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74E4-BADB-47F9-ABEB-B0E42954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9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1F8DF-72EC-4F32-9314-35AC0E8E4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0D311-CE35-469E-865A-A9759CD8D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B033-3900-4B17-AD3A-C0B597EB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25298-B04F-4C5B-854C-5EFDC55F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E8AB8-EAAD-40FD-B3A5-F06018CB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5979-DEEF-4010-92CF-322507D3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50C2B-DFFF-4A42-A072-A2EEDE8B7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FCBBA-1503-49D8-A117-F7C7644C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0692A-ED11-44F1-96E4-4884BCE0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0AA4E-07F2-456B-9ABE-26EB9735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4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82DF-1E7A-4EB1-AC7E-2F717EEC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7FF7D-DB36-494A-8659-B3DD485C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201E-5FEB-4194-A655-8A06B14B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3912B-1E62-401B-A8F3-EC324CBF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D422-F410-4F8F-AB38-C0060593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4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5523-01DB-4577-B397-996C3776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FBBA-991A-4279-9C45-46923E5D8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1DA31-5E43-4E31-AD56-8F93F4502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3BA79-CF28-4917-BB29-143C5C16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04533-C594-4257-8EAD-171D2B6E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C8B19-6C6E-41A0-9C76-3D787F80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4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E8EF-29B6-49B7-804C-C80DFEFB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B882D-6CC7-4256-9F86-77902341E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7DAAC-4BC7-43A5-B614-0D46507C0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0C108-2489-4FF7-80CD-579396E10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83019-BA01-413D-8C3E-28339B237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DBF5C-E64C-4563-AA50-929A2893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C848A-6AD5-4FDD-B81E-7AE9C982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BBBB2-BD09-4934-AAB6-B397E10E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0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4C03-DEAF-44DE-887D-293585CE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E47FC-ECDD-4DA9-B046-1D1D4F3D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AE5A0-68AD-49F2-96C9-B8701E29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10825-4025-44D8-9FA5-99DA703E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853A0-D5CB-4FB4-8815-D7A7FC83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16446-9CF9-488D-869B-C0949F9F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56207-9C0A-4485-AECB-F7F7A3C5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1486-DEBB-4982-9FC8-10C30300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EBD8B-3E84-4FAC-8C8E-8B550EE16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7FE4D-3177-4983-ACD5-78BBF39BD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0ABD4-6953-444D-876F-C2B10EF7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89A4A-226E-46CD-BF4F-411B7689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4860C-2188-45A5-BBBE-1B8FF265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CB9A-4EDC-4971-A1C2-7224FCF7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E9A04-F286-4D4B-8865-07DA7F031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3B737-D132-4E2F-9CC8-A8B46C275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5D5B-CB63-46F3-8703-C861F25D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0D12E-BA23-4532-9BA8-DA515A71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544A7-A6B3-49D0-AD0B-6FA9DC4E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AD23D-92D7-4A79-8145-A9629C31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EB025-4238-4884-B2AA-5FB2ADF67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1B904-21E2-43B2-A002-7D62CC37F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3EEA-E89F-4B22-AF70-2F69658E4F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E824E-B395-4BA0-ADAF-AE997D421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032F0-5D18-4448-9ACA-349F4305A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A2E0-F4C5-429B-A9A9-A474FC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AC49A-446A-4780-BDAA-3FA778A1C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871"/>
            <a:ext cx="5866151" cy="6475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D03F36-C86F-4C99-BEAC-46F073AA9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194871"/>
            <a:ext cx="5866150" cy="64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2FE8A-2D7D-4792-BF15-62226282E73D}"/>
              </a:ext>
            </a:extLst>
          </p:cNvPr>
          <p:cNvSpPr/>
          <p:nvPr/>
        </p:nvSpPr>
        <p:spPr>
          <a:xfrm>
            <a:off x="211014" y="168812"/>
            <a:ext cx="11802795" cy="64992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ংক্রান্ত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ইস্ট-ইন্ডিয়া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ৃটিশ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াঠামো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্মচারী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ৃটিশ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চৌকিদার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096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6C037B-71AB-43EB-ACB7-D81C192E5832}"/>
              </a:ext>
            </a:extLst>
          </p:cNvPr>
          <p:cNvSpPr/>
          <p:nvPr/>
        </p:nvSpPr>
        <p:spPr>
          <a:xfrm>
            <a:off x="126609" y="182880"/>
            <a:ext cx="11938782" cy="65274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আকাশ-পাতাল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অসন্তোষ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প্রতক্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্রত্যক্ষ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অনুভুতিতে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বদ্ধমুল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যবহারের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এনফিল্ড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রাইফেলের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রাইফেলের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থাভেবে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9162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20288D-6869-4F6B-8315-663BBEC2D794}"/>
              </a:ext>
            </a:extLst>
          </p:cNvPr>
          <p:cNvSpPr/>
          <p:nvPr/>
        </p:nvSpPr>
        <p:spPr>
          <a:xfrm>
            <a:off x="134911" y="194873"/>
            <a:ext cx="11782269" cy="65357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১৮৫৭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বিদ্রোহ-২৯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১৮৫৭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ব্যারাকপুর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সেনানিবাসে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পান্ডে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বিহার,অযো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সিপাহীগ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নসাধারন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সম্পত্তিচ্যুত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তালুকদার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বাহাদুরশাহ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84899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45DB8-D6D6-450D-8F05-9BF666711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892"/>
            <a:ext cx="5931108" cy="3402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D9FF3-011C-4EA7-86F8-B72FAC80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08" y="3590144"/>
            <a:ext cx="4305300" cy="3125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947FE-CBDE-47E3-BCCC-3D41CE81E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42408"/>
            <a:ext cx="5931107" cy="3425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8590C5-CB3F-484A-B509-EC8798E19A02}"/>
              </a:ext>
            </a:extLst>
          </p:cNvPr>
          <p:cNvSpPr/>
          <p:nvPr/>
        </p:nvSpPr>
        <p:spPr>
          <a:xfrm>
            <a:off x="164892" y="3732551"/>
            <a:ext cx="7375160" cy="298304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মিরাটের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রেজিমেন্টের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সিপাহিরা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অফিসারদের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4611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29CCE-ED0D-4261-9EE4-DC231BB1B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4" y="127415"/>
            <a:ext cx="2873415" cy="35751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8A5496-9297-43E3-BBD5-798CA32AC47C}"/>
              </a:ext>
            </a:extLst>
          </p:cNvPr>
          <p:cNvSpPr/>
          <p:nvPr/>
        </p:nvSpPr>
        <p:spPr>
          <a:xfrm>
            <a:off x="149901" y="3927424"/>
            <a:ext cx="11872209" cy="2803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সিপাহীরা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সিফাহীদের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রোহিলাখন্ডে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9F719-0AB4-43DD-AA4D-5362F0AC6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68" y="127416"/>
            <a:ext cx="4811841" cy="3575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E7872-EAB4-43D9-B478-1DE799843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2" y="127413"/>
            <a:ext cx="4166962" cy="35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FF78FE-53D4-4E02-84BA-68A1C1ACD8EA}"/>
              </a:ext>
            </a:extLst>
          </p:cNvPr>
          <p:cNvSpPr/>
          <p:nvPr/>
        </p:nvSpPr>
        <p:spPr>
          <a:xfrm>
            <a:off x="119919" y="142407"/>
            <a:ext cx="4332159" cy="7064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DB708-B496-4B83-87B8-12A1B94EF5EE}"/>
              </a:ext>
            </a:extLst>
          </p:cNvPr>
          <p:cNvSpPr/>
          <p:nvPr/>
        </p:nvSpPr>
        <p:spPr>
          <a:xfrm>
            <a:off x="119921" y="4631961"/>
            <a:ext cx="11887200" cy="20836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১৮৫৭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কেল্লায়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১৮৫৮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্ষ্ম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9AF5C-F36A-439B-89CB-23148EF8D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" y="976235"/>
            <a:ext cx="4364637" cy="3520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5B2435-BB63-47AA-A097-61C5000CD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407"/>
            <a:ext cx="7435122" cy="43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6FE9E-3B12-4824-9D58-0ACFD49C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98" y="142406"/>
            <a:ext cx="5715000" cy="36501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C925F6-635A-4894-A051-2486B73E6AFB}"/>
              </a:ext>
            </a:extLst>
          </p:cNvPr>
          <p:cNvSpPr/>
          <p:nvPr/>
        </p:nvSpPr>
        <p:spPr>
          <a:xfrm>
            <a:off x="149902" y="3897444"/>
            <a:ext cx="11892196" cy="28181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১৮৫৮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নেপালের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াঠানেতা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ঝাঁসির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লক্ষ্মীবাঈ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ধ্যভারতে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তাঁতিয়া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টোপি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পলায়নকালে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বীরঙ্গনা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লক্ষ্মীবাঈ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১৮৫৭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সিপাহী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5436D-169F-42C9-B92E-3EF11C75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42406"/>
            <a:ext cx="6130977" cy="36501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F02D2C-05F9-4DF7-87D6-9BF55AB8C9EA}"/>
              </a:ext>
            </a:extLst>
          </p:cNvPr>
          <p:cNvSpPr/>
          <p:nvPr/>
        </p:nvSpPr>
        <p:spPr>
          <a:xfrm>
            <a:off x="3207895" y="1289152"/>
            <a:ext cx="2888105" cy="4347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C8BA53-0C80-4116-A3F1-16DF184C28B9}"/>
              </a:ext>
            </a:extLst>
          </p:cNvPr>
          <p:cNvSpPr/>
          <p:nvPr/>
        </p:nvSpPr>
        <p:spPr>
          <a:xfrm>
            <a:off x="7030389" y="142406"/>
            <a:ext cx="1499016" cy="129664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্ষ্মীবাঈ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2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F7235A-2893-4FA3-BA0A-FFB536B96FD1}"/>
              </a:ext>
            </a:extLst>
          </p:cNvPr>
          <p:cNvSpPr/>
          <p:nvPr/>
        </p:nvSpPr>
        <p:spPr>
          <a:xfrm>
            <a:off x="119921" y="149903"/>
            <a:ext cx="11902190" cy="65507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১-কোম্পানি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২-মুস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৩-ভারতবর্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তান্ত্রিক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৪-সাম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৬-নবযুগের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41053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E1FB-5FE8-4A10-8C33-2275B87C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09" y="185243"/>
            <a:ext cx="11917181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A8CFE7-05D3-4680-ACF4-FBCA8CD486C9}"/>
              </a:ext>
            </a:extLst>
          </p:cNvPr>
          <p:cNvSpPr/>
          <p:nvPr/>
        </p:nvSpPr>
        <p:spPr>
          <a:xfrm>
            <a:off x="134911" y="1510806"/>
            <a:ext cx="5961089" cy="51619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5272C-DE73-4012-863C-C6BF2A151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10806"/>
            <a:ext cx="5958591" cy="51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F8D4-5E69-4BB9-9F9B-A577A78E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5" y="185243"/>
            <a:ext cx="11782269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2EEAFA-3D39-4E0B-ACC9-91DBF92C6A43}"/>
              </a:ext>
            </a:extLst>
          </p:cNvPr>
          <p:cNvSpPr/>
          <p:nvPr/>
        </p:nvSpPr>
        <p:spPr>
          <a:xfrm>
            <a:off x="204865" y="1510806"/>
            <a:ext cx="5891135" cy="51748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ব্যার্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র্যবসিত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D750D-2A01-4B42-B163-31529AF86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510806"/>
            <a:ext cx="5891135" cy="51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D523-BFAD-477C-B713-641147DB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82881"/>
            <a:ext cx="11985674" cy="150780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err="1"/>
              <a:t>শুভেচ্ছা</a:t>
            </a:r>
            <a:r>
              <a:rPr lang="en-US" dirty="0"/>
              <a:t> </a:t>
            </a:r>
            <a:r>
              <a:rPr lang="en-US" dirty="0" err="1"/>
              <a:t>স্বাগতম</a:t>
            </a:r>
            <a:br>
              <a:rPr lang="en-US" dirty="0"/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7421B7-7DB8-48A6-86B5-D5D75FAA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" y="1690689"/>
            <a:ext cx="5988148" cy="4984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6793D5-E689-4D80-8624-74F42F684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8" y="1690690"/>
            <a:ext cx="5978770" cy="49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1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E0DA-073E-4DCB-9C08-0C8789C0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75" y="170253"/>
            <a:ext cx="11812249" cy="1007541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C201F-B4AD-4963-918D-623E2A42F966}"/>
              </a:ext>
            </a:extLst>
          </p:cNvPr>
          <p:cNvSpPr/>
          <p:nvPr/>
        </p:nvSpPr>
        <p:spPr>
          <a:xfrm>
            <a:off x="189874" y="1177794"/>
            <a:ext cx="11812249" cy="10075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ণটি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6F89C-968E-40C1-BE2A-E818D5663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15747"/>
            <a:ext cx="5911121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78D00-9927-41D1-97A7-D0198B22B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5" y="2185335"/>
            <a:ext cx="5906124" cy="45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639D-A8FC-48C5-8FFF-45AE4FFE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85243"/>
            <a:ext cx="1184223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D518AB-0416-441B-80E6-2614E6BFED71}"/>
              </a:ext>
            </a:extLst>
          </p:cNvPr>
          <p:cNvSpPr/>
          <p:nvPr/>
        </p:nvSpPr>
        <p:spPr>
          <a:xfrm>
            <a:off x="134911" y="1510806"/>
            <a:ext cx="11842230" cy="51619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মহাবিদ্রোহ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২- ১৮৫৭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ঘষোনা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88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3866-E66F-4E9F-8909-96061CE0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6" y="185243"/>
            <a:ext cx="11782268" cy="1148882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94E2FA-79EC-48A3-B429-612FE7C4A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34125"/>
            <a:ext cx="5891134" cy="5338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48DE8B-51E7-48B3-9B99-DDD719175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6" y="1334125"/>
            <a:ext cx="5891134" cy="53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07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213E-6086-4CBC-BFFD-EB87863C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5" y="155263"/>
            <a:ext cx="11782269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70E8B8-7BCC-4F60-B93B-E39CE8A17047}"/>
              </a:ext>
            </a:extLst>
          </p:cNvPr>
          <p:cNvSpPr/>
          <p:nvPr/>
        </p:nvSpPr>
        <p:spPr>
          <a:xfrm>
            <a:off x="194872" y="1480827"/>
            <a:ext cx="5901128" cy="52219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ধ্যাপক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>
                <a:latin typeface="+mj-lt"/>
                <a:cs typeface="NikoshBAN" panose="02000000000000000000" pitchFamily="2" charset="0"/>
              </a:rPr>
              <a:t>মাগুরা</a:t>
            </a:r>
            <a:endParaRPr lang="en-US" sz="3600" dirty="0">
              <a:latin typeface="+mj-lt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+mj-lt"/>
                <a:cs typeface="NikoshBAN" panose="02000000000000000000" pitchFamily="2" charset="0"/>
              </a:rPr>
              <a:t>মোবাইল-০১৭২৪০৫৬৬৯৬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62518-4DC8-4829-B0D7-0ADE09448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93" y="1480826"/>
            <a:ext cx="5901128" cy="52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CBF7-B52B-4920-A93E-FCC7E21D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70253"/>
            <a:ext cx="11842229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4E1B20-C09C-41AB-AA3F-BEA320D853E9}"/>
              </a:ext>
            </a:extLst>
          </p:cNvPr>
          <p:cNvSpPr/>
          <p:nvPr/>
        </p:nvSpPr>
        <p:spPr>
          <a:xfrm>
            <a:off x="174885" y="1495816"/>
            <a:ext cx="5976079" cy="51919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শ্রেনী-দ্বাদশ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পাঠশিরোনাম-বাংলায়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পাঠ্যাংশ-পা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সিপাহী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E2463F-C2BB-439E-A4F4-87E002ABF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64" y="1495817"/>
            <a:ext cx="5866150" cy="51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2E0A-6D6C-4852-BE4B-E11A65CC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0380"/>
            <a:ext cx="118872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াংশ-১৮৫৭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সিপাহী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E548B4-8381-4133-8536-0CDD0ECB13F8}"/>
              </a:ext>
            </a:extLst>
          </p:cNvPr>
          <p:cNvSpPr/>
          <p:nvPr/>
        </p:nvSpPr>
        <p:spPr>
          <a:xfrm>
            <a:off x="152400" y="1535943"/>
            <a:ext cx="11887200" cy="53220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তর-পূর্বাঞ্চলে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্রোহ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াধারন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মহাবিদ্রোহ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ঘাত,স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্বোপরি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মহাবিদ্রোহ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ংগ্রাম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329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CD2607-3901-4184-8F3E-067EAAB73626}"/>
              </a:ext>
            </a:extLst>
          </p:cNvPr>
          <p:cNvSpPr/>
          <p:nvPr/>
        </p:nvSpPr>
        <p:spPr>
          <a:xfrm>
            <a:off x="164892" y="179882"/>
            <a:ext cx="11887200" cy="650037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১৮৫৭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৩- ১৮৫৭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৪-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351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DA4E-E60B-41E4-8763-8A24A003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196312"/>
            <a:ext cx="11887200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782F5C-47F9-4F20-B87B-4BB263E7C730}"/>
              </a:ext>
            </a:extLst>
          </p:cNvPr>
          <p:cNvSpPr/>
          <p:nvPr/>
        </p:nvSpPr>
        <p:spPr>
          <a:xfrm>
            <a:off x="168812" y="1521875"/>
            <a:ext cx="11887200" cy="51398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দিক্ষিতকরার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াখেরাজ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বাজেয়াপ্ত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াধারনের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উপেক্ষার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ালনে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ৈন্যবিভাগে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ঙ্খলা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্রেনীতে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2242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77A800-57EE-4011-A889-50F4868C61F6}"/>
              </a:ext>
            </a:extLst>
          </p:cNvPr>
          <p:cNvSpPr/>
          <p:nvPr/>
        </p:nvSpPr>
        <p:spPr>
          <a:xfrm>
            <a:off x="112542" y="105508"/>
            <a:ext cx="11957538" cy="66469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তরাধ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স্বত্ববিলোপ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্ষতিগ্রস্ত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রাজপ্রাসাদ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মণিমুক্তা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অলংকারাদি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লুন্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আমিরদের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হৌসি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উত্যেজিত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হীশুর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হায়দারাবাদ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রাস্ট্র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মিত্রশক্তি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উচু-নিচু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5198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C859BD-64D1-4C3C-B1FD-79B0BF00B1E1}"/>
              </a:ext>
            </a:extLst>
          </p:cNvPr>
          <p:cNvSpPr/>
          <p:nvPr/>
        </p:nvSpPr>
        <p:spPr>
          <a:xfrm>
            <a:off x="152400" y="154745"/>
            <a:ext cx="11887200" cy="6541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সতীদাহ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ধর্মত্যাগিদের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নিষিদ্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আধূনিক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াধারণের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ধ্যমুল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বধ্যপরিকর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রাজন্যবর্গ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3549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3012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শুভেচ্ছা স্বাগতম উপস্থাপনায় আমি জাকির হোসেন </vt:lpstr>
      <vt:lpstr>শিক্ষক পরিভিতি </vt:lpstr>
      <vt:lpstr>বিষয় পরিচিতি </vt:lpstr>
      <vt:lpstr>আজকের পাঠ্যাংশ-১৮৫৭ সালের সিপাহী বিপ্লব  </vt:lpstr>
      <vt:lpstr>PowerPoint Presentation</vt:lpstr>
      <vt:lpstr>১৮৫৭ সালের বিপ্লবের কারণসমুহ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দলীয় কাজ </vt:lpstr>
      <vt:lpstr>বাড়ির কাজ </vt:lpstr>
      <vt:lpstr>মূল্যায়ন </vt:lpstr>
      <vt:lpstr>ধন্যবাদ তোমাদেরকে আজকের ক্লাস উপভোগ করার জন্য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স্বাগতম উপস্থাপনায় আমি জাকির হোসেন </dc:title>
  <dc:creator>JAKIR-MAGURA</dc:creator>
  <cp:lastModifiedBy>Zakir</cp:lastModifiedBy>
  <cp:revision>18</cp:revision>
  <dcterms:created xsi:type="dcterms:W3CDTF">2020-05-21T04:04:23Z</dcterms:created>
  <dcterms:modified xsi:type="dcterms:W3CDTF">2020-06-08T13:28:57Z</dcterms:modified>
</cp:coreProperties>
</file>