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79" r:id="rId4"/>
    <p:sldId id="258" r:id="rId5"/>
    <p:sldId id="260" r:id="rId6"/>
    <p:sldId id="262" r:id="rId7"/>
    <p:sldId id="261" r:id="rId8"/>
    <p:sldId id="263" r:id="rId9"/>
    <p:sldId id="270" r:id="rId10"/>
    <p:sldId id="264" r:id="rId11"/>
    <p:sldId id="265" r:id="rId12"/>
    <p:sldId id="272" r:id="rId13"/>
    <p:sldId id="266" r:id="rId14"/>
    <p:sldId id="273" r:id="rId15"/>
    <p:sldId id="281" r:id="rId16"/>
    <p:sldId id="267" r:id="rId17"/>
    <p:sldId id="268" r:id="rId18"/>
    <p:sldId id="274" r:id="rId19"/>
    <p:sldId id="269" r:id="rId20"/>
    <p:sldId id="277" r:id="rId21"/>
    <p:sldId id="275" r:id="rId22"/>
    <p:sldId id="276" r:id="rId23"/>
    <p:sldId id="278" r:id="rId24"/>
    <p:sldId id="2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69" autoAdjust="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6109-DF02-4815-BA1A-2837937A4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95D1F-FBD8-4432-BA81-8446B762B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5F6FB-65B3-46C5-9982-8283C368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A823-77D1-48AF-8A51-9ED220468F2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AAF3A-8B86-4B9A-BD3F-311539FD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1A6C-AB89-488B-A052-1EA8431B7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97C-187F-4F00-AE2F-DFF31F677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7956-D2F1-4C10-996A-8330BB25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33D0B-B609-442C-97CA-F501E063A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7230A-0675-4FDA-95AD-861AF62A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A823-77D1-48AF-8A51-9ED220468F2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DFE39-1519-4CA9-B101-DD599360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8A5B0-4053-4735-AF2B-C64804E2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97C-187F-4F00-AE2F-DFF31F677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4460DC-1299-4955-ABFB-7295488FC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8B3A1-53C0-42E5-90FB-8085A8B43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B3DD3-B1C8-4DF1-A088-CA395FF0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A823-77D1-48AF-8A51-9ED220468F2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F6665-7749-4081-B44B-958063980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4CA0E-8C63-457E-A14E-AA5DB026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97C-187F-4F00-AE2F-DFF31F677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1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38DA7-4C66-4540-B708-441E5C08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EBE3F-A021-4F69-A96E-33936D2B2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1A8AB-767E-45D2-AD14-EFC57A9A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A823-77D1-48AF-8A51-9ED220468F2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5CB10-F716-4CE1-B129-18A3D61A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6A730-6BF2-4BAD-8EAA-01C37934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97C-187F-4F00-AE2F-DFF31F677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1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95C05-6CD0-4532-801B-60D41375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249DA-6C85-43F4-9297-29E61DA92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2A5C4-67D6-463B-B7EA-B3F28316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A823-77D1-48AF-8A51-9ED220468F2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A7438-DCFD-40D6-A83C-808FF1B9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04908-E06A-4EE0-8419-54A78A7E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97C-187F-4F00-AE2F-DFF31F677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9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3A96-48B1-4281-995A-6A34EA7F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E2587-9A09-4944-A86E-064D25C46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B2675-E1FD-4E3A-8A1B-736D19FED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39BAB-47B6-4227-B170-AADA5DB1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A823-77D1-48AF-8A51-9ED220468F2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DF8E2-38E8-43E7-893A-79175864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4FB0D-3D78-4F08-B817-43FDBAD9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97C-187F-4F00-AE2F-DFF31F677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8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972B3-3640-4073-9CEC-606E337A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A9070-4FC0-4F1B-86A6-92E94EA40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6B28A-5220-4E3B-A934-7FAF00A9E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D62A1-BC57-4DAD-B34D-6EEE67377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94D3A1-91C9-4C0B-84FE-ECFF5FF86F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B9DCD4-CBBF-4A9A-B93D-118E6241D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A823-77D1-48AF-8A51-9ED220468F2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40593-A8E2-40EF-8784-7B9D5FBF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984C71-2C0A-4081-BCBA-68A84A90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97C-187F-4F00-AE2F-DFF31F677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DE260-E0F1-40C1-8552-6F4701E3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A6A7E-A13D-4F72-BC56-F43246C3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A823-77D1-48AF-8A51-9ED220468F2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7F88A-76ED-4CE4-A967-1F9A1AA27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2A688-CD69-4D33-8F38-CDA9D179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97C-187F-4F00-AE2F-DFF31F677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6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95D2D1-F7C0-4453-AAF1-5B3F6BDF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A823-77D1-48AF-8A51-9ED220468F2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D164D-4FAF-4B66-B1D3-375B027B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2CE2B-3933-49D3-BA43-688C45E6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97C-187F-4F00-AE2F-DFF31F677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2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82DF3-B7D4-4D82-87F9-724A0BEE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0FA5D-C982-45E4-AE6F-AF5CAB3AD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D2BB3-E0C1-4A7D-8CA9-BCE111C58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91122-B2AA-4149-ADA6-311B3C8F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A823-77D1-48AF-8A51-9ED220468F2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67122-A0DA-44CE-890C-432B5DA7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6A797-F5D1-4377-A190-4414E187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97C-187F-4F00-AE2F-DFF31F677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8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8FE0-192D-4A39-9E8E-1C736CAF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4D56A-3D1D-46C4-87D1-996D1EB756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76923-D0A1-43DD-B430-928556F29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4E351-7C95-45A5-943A-D8D33014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A823-77D1-48AF-8A51-9ED220468F2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017D2-7EF0-4E42-BB73-85912321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F044C-064B-4BFB-AAA0-58F7DE9A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697C-187F-4F00-AE2F-DFF31F677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8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9E38E-AB8B-4062-8EBE-BC27A85EB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F2592-B07C-4563-ABF3-4AFAFF8D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534EE-B60F-4810-A19F-A2DDD84AE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FA823-77D1-48AF-8A51-9ED220468F2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E8BCF-8CAE-4E73-AF66-E7C5E70A3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14891-FCC9-4A04-8933-E7BC62618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1697C-187F-4F00-AE2F-DFF31F677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2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BB34BD-3D67-4F25-B37C-1A10E3DD3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" y="200890"/>
            <a:ext cx="5895109" cy="6456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5892B3-64D9-4E35-871A-1EC79071E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00891"/>
            <a:ext cx="5895110" cy="64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F9B9C2-41A5-47DD-ADDC-0481E417CD56}"/>
              </a:ext>
            </a:extLst>
          </p:cNvPr>
          <p:cNvSpPr/>
          <p:nvPr/>
        </p:nvSpPr>
        <p:spPr>
          <a:xfrm>
            <a:off x="180108" y="180108"/>
            <a:ext cx="11790219" cy="64977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েধা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২২টি 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্ধবিদ্যায়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অসাধার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ৃতিত্ব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নৈপুণ্য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ৃত্যুতে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ধংস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ধিপত্য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র্তৃক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৫০,০০০ 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হিনীসহ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ুঘল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ীবেগকে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বিক্রমাদিত্য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ধিকারের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ৈন্যসহ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খ্রীস্টাব্দে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তীরবি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ছত্রভঙ্গ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ুঘল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সম্রাজ্যের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পানিপথের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আফগান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প্রভুত্ব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167D50-C65F-4B7D-91B3-03C45D188E61}"/>
              </a:ext>
            </a:extLst>
          </p:cNvPr>
          <p:cNvSpPr/>
          <p:nvPr/>
        </p:nvSpPr>
        <p:spPr>
          <a:xfrm>
            <a:off x="221673" y="367144"/>
            <a:ext cx="3322320" cy="4114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2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F647D3-54EA-46DB-A6D2-C45AC1392DF6}"/>
              </a:ext>
            </a:extLst>
          </p:cNvPr>
          <p:cNvSpPr/>
          <p:nvPr/>
        </p:nvSpPr>
        <p:spPr>
          <a:xfrm>
            <a:off x="152400" y="138544"/>
            <a:ext cx="11887200" cy="65116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সম্রাজ্য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দিল্লী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েষ্ঠ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সেনানায়ক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বিজেতা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সাম্রাজ্যবাদী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একচ্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১৫৬১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আলিগড়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সুদীর্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38546A-EA30-4CD1-8E08-DC802EBF9703}"/>
              </a:ext>
            </a:extLst>
          </p:cNvPr>
          <p:cNvSpPr/>
          <p:nvPr/>
        </p:nvSpPr>
        <p:spPr>
          <a:xfrm>
            <a:off x="2772987" y="207819"/>
            <a:ext cx="5356860" cy="10668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</a:p>
        </p:txBody>
      </p:sp>
    </p:spTree>
    <p:extLst>
      <p:ext uri="{BB962C8B-B14F-4D97-AF65-F5344CB8AC3E}">
        <p14:creationId xmlns:p14="http://schemas.microsoft.com/office/powerpoint/2010/main" val="2647659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99EF5-9A1B-4FFC-810C-C31BE31CD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93964"/>
            <a:ext cx="7301344" cy="6497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792B67-4EEC-476E-ADB0-E93F6A59B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45" y="193964"/>
            <a:ext cx="4585853" cy="64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71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381C19-524F-4E1B-9756-8BB1DD2407EE}"/>
              </a:ext>
            </a:extLst>
          </p:cNvPr>
          <p:cNvSpPr/>
          <p:nvPr/>
        </p:nvSpPr>
        <p:spPr>
          <a:xfrm>
            <a:off x="207818" y="166256"/>
            <a:ext cx="11762509" cy="651163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অভিনব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যুগোপযোগী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প্রবর্তন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্বোচ্চ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তবুও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উচ্চপদস্থ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্মচারীদের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অশ্বারোহী,গোলন্দাজ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ৌবাহিনীতে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হত।যেম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ক,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8AEEF6-D756-4E46-9C42-01BF0D2AE5BB}"/>
              </a:ext>
            </a:extLst>
          </p:cNvPr>
          <p:cNvSpPr/>
          <p:nvPr/>
        </p:nvSpPr>
        <p:spPr>
          <a:xfrm>
            <a:off x="411480" y="426720"/>
            <a:ext cx="27432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সনব্যবস্থা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97385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FA3FAF-2E51-473D-85C2-FF112142E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66255"/>
            <a:ext cx="11817928" cy="65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91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C039A0-205F-413E-B8E5-2BCDAD09B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6" y="152400"/>
            <a:ext cx="5871332" cy="2977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50C7BA-0D48-457D-8837-AE8B87B8E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3129583"/>
            <a:ext cx="5871333" cy="3490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0FC067-EF73-46D3-9647-CF50092C3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69" y="152399"/>
            <a:ext cx="5896596" cy="3190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9CA8CD-EBC9-4F0D-96B8-0DF058968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70" y="3343275"/>
            <a:ext cx="5883344" cy="32766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73CA7FD-00BA-4D3D-88AB-02294AC0494C}"/>
              </a:ext>
            </a:extLst>
          </p:cNvPr>
          <p:cNvSpPr/>
          <p:nvPr/>
        </p:nvSpPr>
        <p:spPr>
          <a:xfrm>
            <a:off x="212033" y="2080593"/>
            <a:ext cx="5871333" cy="104899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ৌবাহিনী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4349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FB7E1C-ECF2-41ED-A4B7-9D7ADE1F0534}"/>
              </a:ext>
            </a:extLst>
          </p:cNvPr>
          <p:cNvSpPr/>
          <p:nvPr/>
        </p:nvSpPr>
        <p:spPr>
          <a:xfrm>
            <a:off x="152400" y="193964"/>
            <a:ext cx="11873345" cy="64700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নমূলক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জিজিয়া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সতীদাহ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থেস্ট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চেস্টা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১৬ ও ১৪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মুদ্রাব্যবস্থার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রৌপ্য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ন।ধর্মের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ি’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উচ্চপদস্থ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রাজকর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মনসব্দার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১০টি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মনসব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মনসবদার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ৃংঙ্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ল্পনা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2BC1380-027E-4444-B281-F2968EC28A78}"/>
              </a:ext>
            </a:extLst>
          </p:cNvPr>
          <p:cNvSpPr/>
          <p:nvPr/>
        </p:nvSpPr>
        <p:spPr>
          <a:xfrm>
            <a:off x="166255" y="378229"/>
            <a:ext cx="3337560" cy="533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3685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29F0D9-B7BE-454C-93D1-5E1C5A2A1664}"/>
              </a:ext>
            </a:extLst>
          </p:cNvPr>
          <p:cNvSpPr/>
          <p:nvPr/>
        </p:nvSpPr>
        <p:spPr>
          <a:xfrm>
            <a:off x="193964" y="193964"/>
            <a:ext cx="11790218" cy="649778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্বশ্রেষ্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ুঘলদের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মুকুট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সংস্কারাব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ষোড়শ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শতাব্দী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বজাগরণ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অনুসন্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িৎসা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সন্দেহের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্ণাংগ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প্রতিচ্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সাম্রাজ্যবাদী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সহযোগিতায়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উদারতা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সহিষ্ণুতার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অবলম্বণ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১৫৬২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ীষ্টাব্দে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9E58457-0B79-4F72-BA5C-353245F7272F}"/>
              </a:ext>
            </a:extLst>
          </p:cNvPr>
          <p:cNvSpPr/>
          <p:nvPr/>
        </p:nvSpPr>
        <p:spPr>
          <a:xfrm>
            <a:off x="207818" y="193964"/>
            <a:ext cx="2545080" cy="9144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্মমত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7839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88365E-E85C-4E42-9018-2605E1BB9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124690"/>
            <a:ext cx="11831782" cy="662247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094578-E2D6-4C2A-9D8C-3004D4EE9914}"/>
              </a:ext>
            </a:extLst>
          </p:cNvPr>
          <p:cNvSpPr/>
          <p:nvPr/>
        </p:nvSpPr>
        <p:spPr>
          <a:xfrm>
            <a:off x="180109" y="249383"/>
            <a:ext cx="4461164" cy="72043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এলাহি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মমত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90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E810A3A-CED3-4D25-9528-79E0168EB345}"/>
              </a:ext>
            </a:extLst>
          </p:cNvPr>
          <p:cNvSpPr/>
          <p:nvPr/>
        </p:nvSpPr>
        <p:spPr>
          <a:xfrm>
            <a:off x="207818" y="152400"/>
            <a:ext cx="11762509" cy="123444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6C1DA7-559B-444B-A648-50C22DBC115F}"/>
              </a:ext>
            </a:extLst>
          </p:cNvPr>
          <p:cNvSpPr/>
          <p:nvPr/>
        </p:nvSpPr>
        <p:spPr>
          <a:xfrm>
            <a:off x="207818" y="1264920"/>
            <a:ext cx="11776364" cy="54406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সর্বপেক্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ক্তিশালি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দিল্লীর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সম্রাটগণের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প্রতিদ্বন্দী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রণদক্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্ঠুভাবে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ত।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ৈবাহিক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৩-জিজিয়া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থযাত্রীদের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পশুহত্যা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1098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A89D-373D-4132-A53A-7E8812C6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207817"/>
            <a:ext cx="11804073" cy="1064390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শুভেচ্ছা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357FA4-FBDC-402E-B9E2-6E38C818E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272209"/>
            <a:ext cx="7190509" cy="53779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2FAEF5-7DC7-448A-950C-BBC2AB0BF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73" y="1272208"/>
            <a:ext cx="4613563" cy="537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19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2AB3AB-CBC4-4A2B-A37F-94DB749AF1AD}"/>
              </a:ext>
            </a:extLst>
          </p:cNvPr>
          <p:cNvSpPr/>
          <p:nvPr/>
        </p:nvSpPr>
        <p:spPr>
          <a:xfrm>
            <a:off x="221672" y="246973"/>
            <a:ext cx="5516519" cy="64562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১-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445222-050F-4855-9E90-A032C26B0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91" y="246973"/>
            <a:ext cx="6259844" cy="64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B587ED-57E1-48EE-975B-97202763D4ED}"/>
              </a:ext>
            </a:extLst>
          </p:cNvPr>
          <p:cNvSpPr/>
          <p:nvPr/>
        </p:nvSpPr>
        <p:spPr>
          <a:xfrm>
            <a:off x="110836" y="1052945"/>
            <a:ext cx="6580909" cy="56526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16E8AE-7726-4CF0-9B80-241BF4456678}"/>
              </a:ext>
            </a:extLst>
          </p:cNvPr>
          <p:cNvSpPr/>
          <p:nvPr/>
        </p:nvSpPr>
        <p:spPr>
          <a:xfrm>
            <a:off x="110836" y="110836"/>
            <a:ext cx="6580908" cy="1094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9F7FDA-21C4-435F-9AC5-973249F78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4" y="96982"/>
            <a:ext cx="5389420" cy="66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0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265CB3-8550-4F6F-ADD3-93A79E71C34E}"/>
              </a:ext>
            </a:extLst>
          </p:cNvPr>
          <p:cNvSpPr/>
          <p:nvPr/>
        </p:nvSpPr>
        <p:spPr>
          <a:xfrm>
            <a:off x="166254" y="1607128"/>
            <a:ext cx="5832764" cy="14408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ধর্মীয়নীতি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94A0AB-446F-43DF-AAD5-F6D31B2B24B8}"/>
              </a:ext>
            </a:extLst>
          </p:cNvPr>
          <p:cNvSpPr/>
          <p:nvPr/>
        </p:nvSpPr>
        <p:spPr>
          <a:xfrm>
            <a:off x="166254" y="207818"/>
            <a:ext cx="5832763" cy="144087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6148BA-D01B-4B84-9432-677FFCD20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207818"/>
            <a:ext cx="6026728" cy="6497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109D0C-41F4-4E81-AFAE-F87E7599F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3048000"/>
            <a:ext cx="5832763" cy="36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2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696E76-3C0E-4C1E-88D6-9143B1C9894F}"/>
              </a:ext>
            </a:extLst>
          </p:cNvPr>
          <p:cNvSpPr/>
          <p:nvPr/>
        </p:nvSpPr>
        <p:spPr>
          <a:xfrm>
            <a:off x="152399" y="1343891"/>
            <a:ext cx="11859491" cy="53617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ন?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ৈশিষ্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৩-সম্রাট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ইলাহি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ধর্মমত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B221F1-E4F2-4BBC-B29E-A235FB83ACD9}"/>
              </a:ext>
            </a:extLst>
          </p:cNvPr>
          <p:cNvSpPr/>
          <p:nvPr/>
        </p:nvSpPr>
        <p:spPr>
          <a:xfrm>
            <a:off x="152399" y="152400"/>
            <a:ext cx="11859491" cy="135774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14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121FA5-4D0D-4F90-BBC9-5560F7441233}"/>
              </a:ext>
            </a:extLst>
          </p:cNvPr>
          <p:cNvSpPr/>
          <p:nvPr/>
        </p:nvSpPr>
        <p:spPr>
          <a:xfrm>
            <a:off x="5944985" y="193964"/>
            <a:ext cx="6080760" cy="9628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4D25A8-2DD6-43B9-AEFC-8D8AB6ACE997}"/>
              </a:ext>
            </a:extLst>
          </p:cNvPr>
          <p:cNvSpPr/>
          <p:nvPr/>
        </p:nvSpPr>
        <p:spPr>
          <a:xfrm>
            <a:off x="207816" y="193964"/>
            <a:ext cx="5888183" cy="90331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3862C-071B-49C6-8C18-513A293BB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7" y="1097280"/>
            <a:ext cx="5650578" cy="5566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E65D76-A60B-49AC-B09B-178484E6D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5" y="1156854"/>
            <a:ext cx="6080760" cy="5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57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970FA-1CC1-471A-BD25-50F00E0A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207819"/>
            <a:ext cx="5943599" cy="94512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60DFA5-5EDF-470E-ADC5-B35CAA29512A}"/>
              </a:ext>
            </a:extLst>
          </p:cNvPr>
          <p:cNvSpPr/>
          <p:nvPr/>
        </p:nvSpPr>
        <p:spPr>
          <a:xfrm>
            <a:off x="152400" y="1166796"/>
            <a:ext cx="5943598" cy="55526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ধ্যাপক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মুহম্মাদপুর-মাগুরা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মোবাইল-০১৭২৪০৫৬৬৯৬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0B6BB-4158-4967-B525-5A8481604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1673"/>
            <a:ext cx="5943598" cy="650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2F81C-DD28-45CA-80C1-4B15C8553B14}"/>
              </a:ext>
            </a:extLst>
          </p:cNvPr>
          <p:cNvSpPr/>
          <p:nvPr/>
        </p:nvSpPr>
        <p:spPr>
          <a:xfrm>
            <a:off x="152400" y="1325880"/>
            <a:ext cx="7101840" cy="5410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–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–      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পাঠশিরোনাম-ভারত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 –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–  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৫-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DD6D2B-4EBD-4791-BE69-CED9471FC195}"/>
              </a:ext>
            </a:extLst>
          </p:cNvPr>
          <p:cNvSpPr/>
          <p:nvPr/>
        </p:nvSpPr>
        <p:spPr>
          <a:xfrm>
            <a:off x="152400" y="121919"/>
            <a:ext cx="7101840" cy="131202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22847-EBFE-457E-A1B9-7CAAFAF28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0" y="121919"/>
            <a:ext cx="4785360" cy="66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5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C49B71-839E-4519-8DE1-ACB3455FB410}"/>
              </a:ext>
            </a:extLst>
          </p:cNvPr>
          <p:cNvSpPr/>
          <p:nvPr/>
        </p:nvSpPr>
        <p:spPr>
          <a:xfrm>
            <a:off x="166255" y="1219200"/>
            <a:ext cx="11859492" cy="54586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ধ্যযুগীয়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মসাম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ৃথীবির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সর্বশ্রে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শাসকদের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রাজত্বকালে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রাজস্বসংস্কার,শাসন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্মনীতি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হিন্দুরাজপুত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সম্রাজ্য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সম্রাজ্যে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ঐতিহাসিকগণ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10C16E-7C8B-41BD-A169-EBA79A1999D4}"/>
              </a:ext>
            </a:extLst>
          </p:cNvPr>
          <p:cNvSpPr/>
          <p:nvPr/>
        </p:nvSpPr>
        <p:spPr>
          <a:xfrm>
            <a:off x="166254" y="180108"/>
            <a:ext cx="11859492" cy="119287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নকাল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৬-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37248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2C8474-B3F1-445E-B2B6-19C1910A9106}"/>
              </a:ext>
            </a:extLst>
          </p:cNvPr>
          <p:cNvSpPr/>
          <p:nvPr/>
        </p:nvSpPr>
        <p:spPr>
          <a:xfrm>
            <a:off x="193964" y="185530"/>
            <a:ext cx="11804072" cy="64785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আকবরের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ইলাহী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ধর্মমত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170564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DF4D83-4890-40AA-9A35-44CE8C607309}"/>
              </a:ext>
            </a:extLst>
          </p:cNvPr>
          <p:cNvSpPr/>
          <p:nvPr/>
        </p:nvSpPr>
        <p:spPr>
          <a:xfrm>
            <a:off x="166255" y="98030"/>
            <a:ext cx="1185949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E40E5E4-BE0A-4BC4-AE19-74C5492EB57F}"/>
              </a:ext>
            </a:extLst>
          </p:cNvPr>
          <p:cNvSpPr/>
          <p:nvPr/>
        </p:nvSpPr>
        <p:spPr>
          <a:xfrm>
            <a:off x="3621496" y="2547935"/>
            <a:ext cx="2784310" cy="237502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F01548-4B9E-4167-B0AC-76C34E2962A5}"/>
              </a:ext>
            </a:extLst>
          </p:cNvPr>
          <p:cNvSpPr/>
          <p:nvPr/>
        </p:nvSpPr>
        <p:spPr>
          <a:xfrm>
            <a:off x="4264256" y="873913"/>
            <a:ext cx="1356360" cy="155694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677D63-AED2-4934-9515-B77966E9CBB3}"/>
              </a:ext>
            </a:extLst>
          </p:cNvPr>
          <p:cNvSpPr/>
          <p:nvPr/>
        </p:nvSpPr>
        <p:spPr>
          <a:xfrm rot="19861384">
            <a:off x="2866108" y="1233828"/>
            <a:ext cx="1379668" cy="157690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মৃত্যু</a:t>
            </a:r>
            <a:r>
              <a:rPr lang="en-US" dirty="0"/>
              <a:t>-</a:t>
            </a:r>
            <a:r>
              <a:rPr lang="as-IN" dirty="0"/>
              <a:t>১</a:t>
            </a:r>
            <a:r>
              <a:rPr lang="en-US" dirty="0"/>
              <a:t>৫</a:t>
            </a:r>
            <a:r>
              <a:rPr lang="as-IN" dirty="0"/>
              <a:t>৬</a:t>
            </a:r>
            <a:r>
              <a:rPr lang="en-US" dirty="0"/>
              <a:t>৫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E3AEAC-6DEB-4DFB-8708-F802ACA25BE7}"/>
              </a:ext>
            </a:extLst>
          </p:cNvPr>
          <p:cNvSpPr/>
          <p:nvPr/>
        </p:nvSpPr>
        <p:spPr>
          <a:xfrm rot="1854687">
            <a:off x="5679794" y="1116175"/>
            <a:ext cx="1356360" cy="1630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C02D9A-7BB7-4728-849B-95E9A99C5997}"/>
              </a:ext>
            </a:extLst>
          </p:cNvPr>
          <p:cNvSpPr/>
          <p:nvPr/>
        </p:nvSpPr>
        <p:spPr>
          <a:xfrm rot="20883239">
            <a:off x="6538426" y="2267381"/>
            <a:ext cx="1783080" cy="135636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হামিদা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2E13F6-E087-4CA5-A01C-F78DB6D8BE1B}"/>
              </a:ext>
            </a:extLst>
          </p:cNvPr>
          <p:cNvSpPr/>
          <p:nvPr/>
        </p:nvSpPr>
        <p:spPr>
          <a:xfrm rot="794663">
            <a:off x="6599645" y="3720838"/>
            <a:ext cx="1720577" cy="126784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907C3D-9CF8-40FC-930D-7A036B9E9C91}"/>
              </a:ext>
            </a:extLst>
          </p:cNvPr>
          <p:cNvSpPr/>
          <p:nvPr/>
        </p:nvSpPr>
        <p:spPr>
          <a:xfrm rot="4219513">
            <a:off x="2095645" y="3792560"/>
            <a:ext cx="1451693" cy="16033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তুর্কি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C7AF7C-1D7F-4C82-A161-C7D1F79432A8}"/>
              </a:ext>
            </a:extLst>
          </p:cNvPr>
          <p:cNvSpPr/>
          <p:nvPr/>
        </p:nvSpPr>
        <p:spPr>
          <a:xfrm rot="2581338">
            <a:off x="3065617" y="4909611"/>
            <a:ext cx="1379668" cy="16306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DBDAE1-686B-49D3-B65B-41B851BBA493}"/>
              </a:ext>
            </a:extLst>
          </p:cNvPr>
          <p:cNvSpPr/>
          <p:nvPr/>
        </p:nvSpPr>
        <p:spPr>
          <a:xfrm rot="1204474">
            <a:off x="1930503" y="2500712"/>
            <a:ext cx="1615440" cy="1325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174B80-A154-48D8-8637-3E64F1481A41}"/>
              </a:ext>
            </a:extLst>
          </p:cNvPr>
          <p:cNvSpPr/>
          <p:nvPr/>
        </p:nvSpPr>
        <p:spPr>
          <a:xfrm rot="2661798">
            <a:off x="5780730" y="4813688"/>
            <a:ext cx="1798320" cy="13258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ষমতা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১৫৫৬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6B28F12-56CA-48F6-82F9-62CC0F5565CB}"/>
              </a:ext>
            </a:extLst>
          </p:cNvPr>
          <p:cNvSpPr/>
          <p:nvPr/>
        </p:nvSpPr>
        <p:spPr>
          <a:xfrm>
            <a:off x="4551127" y="5039955"/>
            <a:ext cx="1442167" cy="170374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১৫৫৬-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১৬০৫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2C266F-D3B2-4037-AE59-FF345B98A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64" y="1098312"/>
            <a:ext cx="3579015" cy="559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81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D6C975-AC3C-472E-A1BF-647C6049DF0B}"/>
              </a:ext>
            </a:extLst>
          </p:cNvPr>
          <p:cNvSpPr/>
          <p:nvPr/>
        </p:nvSpPr>
        <p:spPr>
          <a:xfrm>
            <a:off x="180108" y="180108"/>
            <a:ext cx="11845637" cy="12067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CA0835-DECE-43DA-B1C3-4A4813035F01}"/>
              </a:ext>
            </a:extLst>
          </p:cNvPr>
          <p:cNvSpPr/>
          <p:nvPr/>
        </p:nvSpPr>
        <p:spPr>
          <a:xfrm>
            <a:off x="180108" y="1386840"/>
            <a:ext cx="11845637" cy="529105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ায়ুনের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১৫৫৬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বৈরাম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জালালউদ্দিন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দিল্লির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সিংহাসনে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শান্তিপুর্ণভাবে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িংহাসন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সম্পুর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বিতাড়িত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জৌনপুরে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যোথপুর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মালবসহ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্ষিণাত্যের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আহাম্মদ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কুন্ডা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খান্দেশ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ধুকাংশ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30089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A1F491-0DD2-4209-8BBB-2AD182CD1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169198"/>
            <a:ext cx="5874327" cy="65196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E0FE66-03EF-4EA7-A085-9ED7BB313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197"/>
            <a:ext cx="5985164" cy="651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3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2679</Words>
  <Application>Microsoft Office PowerPoint</Application>
  <PresentationFormat>Widescreen</PresentationFormat>
  <Paragraphs>99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       শুভেচ্ছা          স্বাগতম 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বিনোদপুর ডিগ্রি কলেজ</dc:title>
  <dc:creator>JAKIR-MAGURA</dc:creator>
  <cp:lastModifiedBy>Zakir</cp:lastModifiedBy>
  <cp:revision>121</cp:revision>
  <dcterms:created xsi:type="dcterms:W3CDTF">2020-02-22T06:24:24Z</dcterms:created>
  <dcterms:modified xsi:type="dcterms:W3CDTF">2020-06-09T10:04:39Z</dcterms:modified>
</cp:coreProperties>
</file>