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73" r:id="rId13"/>
    <p:sldId id="267" r:id="rId14"/>
    <p:sldId id="274" r:id="rId15"/>
    <p:sldId id="268" r:id="rId16"/>
    <p:sldId id="275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4" autoAdjust="0"/>
  </p:normalViewPr>
  <p:slideViewPr>
    <p:cSldViewPr snapToGrid="0">
      <p:cViewPr varScale="1">
        <p:scale>
          <a:sx n="44" d="100"/>
          <a:sy n="44" d="100"/>
        </p:scale>
        <p:origin x="2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2D79-9EA8-4016-945E-DE978FB389E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5FE3-32EE-4336-8FF3-BC218330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ধরনের</a:t>
            </a:r>
            <a:r>
              <a:rPr lang="bn-BD" baseline="0" dirty="0" smtClean="0"/>
              <a:t> মাদক দ্রব্যের ছবি দিয়ে পাঠ শিরোনাম ঘোষনা করা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5FE3-32EE-4336-8FF3-BC2183304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5FE3-32EE-4336-8FF3-BC2183304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5FE3-32EE-4336-8FF3-BC2183304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0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02B1-3E30-4B7B-888F-A7D26B192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9A84-D484-4020-93AB-9134F2D00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82;-hasanict8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1028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951" y="0"/>
            <a:ext cx="5022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027"/>
            <a:ext cx="12191999" cy="50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31" y="1454733"/>
            <a:ext cx="3498978" cy="427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62313" y="152850"/>
            <a:ext cx="544545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নিচের ছবি 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গু</a:t>
            </a:r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লো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ল</a:t>
            </a:r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ক্ষ্য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কর</a:t>
            </a:r>
            <a:endParaRPr lang="en-US" sz="48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44256"/>
            <a:ext cx="352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মাদক গ্রহনে শারীরিক প্রভাব</a:t>
            </a:r>
            <a:endParaRPr lang="en-US" sz="28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4197" y="6045958"/>
            <a:ext cx="34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মানব দেহের বিভিন্ন ছবি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1454734"/>
            <a:ext cx="3536830" cy="427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06" y="1454733"/>
            <a:ext cx="3398807" cy="427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070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404" y="483080"/>
            <a:ext cx="419243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prstClr val="black"/>
                </a:solidFill>
                <a:cs typeface="NikoshBAN" panose="02000000000000000000" pitchFamily="2" charset="0"/>
              </a:rPr>
              <a:t>জোড়ায় কাজ  </a:t>
            </a:r>
            <a:r>
              <a:rPr lang="bn-BD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2943" y="3368789"/>
            <a:ext cx="828711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prstClr val="black"/>
                </a:solidFill>
                <a:cs typeface="NikoshBAN" panose="02000000000000000000" pitchFamily="2" charset="0"/>
              </a:rPr>
              <a:t>মাদক দ্রব্য </a:t>
            </a:r>
            <a:r>
              <a:rPr lang="bn-IN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গ্রহনে</a:t>
            </a:r>
            <a:r>
              <a:rPr lang="bn-BD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র</a:t>
            </a:r>
            <a:r>
              <a:rPr lang="bn-IN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prstClr val="black"/>
                </a:solidFill>
                <a:cs typeface="NikoshBAN" panose="02000000000000000000" pitchFamily="2" charset="0"/>
              </a:rPr>
              <a:t>চারটি কুফল </a:t>
            </a:r>
            <a:r>
              <a:rPr lang="bn-BD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ব্যাখ্যা কর।</a:t>
            </a:r>
            <a:r>
              <a:rPr lang="bn-IN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8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40" y="3132712"/>
            <a:ext cx="11697418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(ক) মাদক দ্রব্য 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মান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সি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ক স্বাস্থ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্যে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র </a:t>
            </a:r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ক্ষতি করে ।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(খ) মাদক দ্রব্য পারিবারিক ও সমাজ জীবনে নানারকম যন্ত্রনাদায়ক প্রভাব ফেলে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পরিবারের মানসিক শান্তি বিনষ্ট হয়।</a:t>
            </a:r>
            <a:endParaRPr lang="bn-IN" sz="360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(গ) মাদক দ্রব্য ব্যবহার শারীরিক সুস্থতার ক্ষেত্রে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মারাত্মক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প্রভাব বিস্তার করে ।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(ঘ) কিছু কিছু মাদক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ইচ </a:t>
            </a:r>
            <a:r>
              <a:rPr lang="bn-IN" sz="3600" dirty="0">
                <a:solidFill>
                  <a:prstClr val="black"/>
                </a:solidFill>
                <a:cs typeface="NikoshBAN" panose="02000000000000000000" pitchFamily="2" charset="0"/>
              </a:rPr>
              <a:t>আইভি ও হেপাটাইটিস বি এর সংক্রমনের আশংকা বাড়িয়ে দেয় </a:t>
            </a:r>
            <a:r>
              <a:rPr lang="bn-IN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945" y="214816"/>
            <a:ext cx="3193715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IN" sz="6600" dirty="0">
                <a:solidFill>
                  <a:prstClr val="black"/>
                </a:solidFill>
                <a:cs typeface="NikoshBAN" panose="02000000000000000000" pitchFamily="2" charset="0"/>
              </a:rPr>
              <a:t>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5235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40" y="1846052"/>
            <a:ext cx="2863970" cy="464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08" y="1846053"/>
            <a:ext cx="3933645" cy="464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8" y="1846052"/>
            <a:ext cx="4116838" cy="464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91442" y="276045"/>
            <a:ext cx="5814203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53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3" y="2026549"/>
            <a:ext cx="4008209" cy="3891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51" y="2026548"/>
            <a:ext cx="3258239" cy="3891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59" y="2026548"/>
            <a:ext cx="3840695" cy="3891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6718" y="517585"/>
            <a:ext cx="5814204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45" y="6107502"/>
            <a:ext cx="2277374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দিবস পালন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5077" y="6045946"/>
            <a:ext cx="2053089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প্রতীক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4857" y="6107502"/>
            <a:ext cx="303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 বিরূদ্ধে শপত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4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3645" y="309522"/>
            <a:ext cx="360584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7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0227" y="3620125"/>
            <a:ext cx="992037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cs typeface="NikoshBAN" panose="02000000000000000000" pitchFamily="2" charset="0"/>
              </a:rPr>
              <a:t>তোমার এলাকায় মাদক বিরোধী </a:t>
            </a:r>
            <a:r>
              <a:rPr lang="bn-BD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প্রতিরোধমূলক ব্যবস্থা গ্রহনে</a:t>
            </a:r>
            <a:r>
              <a:rPr lang="bn-IN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prstClr val="black"/>
                </a:solidFill>
                <a:cs typeface="NikoshBAN" panose="02000000000000000000" pitchFamily="2" charset="0"/>
              </a:rPr>
              <a:t>তুমি কী করবে </a:t>
            </a:r>
            <a:r>
              <a:rPr lang="bn-BD" sz="4400" dirty="0">
                <a:solidFill>
                  <a:prstClr val="black"/>
                </a:solidFill>
                <a:cs typeface="NikoshBAN" panose="02000000000000000000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ব্যাখ্যা কর। 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524" y="3441680"/>
            <a:ext cx="11565148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মাদকের কুফল ও মাদকাসক্ত ব্যক্তির </a:t>
            </a: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বিভিন্ন দিক উঠান বৈঠকের মাধ্যমে তুলে ধরা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“মাদককে না বলি” এই ধরনের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 ব্যানার </a:t>
            </a: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 টাঙ্গিয়ে 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প্রতিষ্ঠানসহ অন্যান্য প্রতিষ্ঠানে মাদক বিরোধী অনুষ্ঠানের ব্যবস্থা করা।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ব্যক্তিত্ব,সাংবাদিক,সাহিত্যিক,শিক্ষক,জনপ্রিয় অভিনেতা এসব ব্যক্তিত্যের মাদক বিরোধী প্রচরনায় অংশগ্রহন নিশ্চিত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2113" y="258793"/>
            <a:ext cx="278990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IN" sz="8000" dirty="0">
                <a:solidFill>
                  <a:prstClr val="black"/>
                </a:solidFill>
                <a:cs typeface="NikoshBAN" panose="02000000000000000000" pitchFamily="2" charset="0"/>
              </a:rPr>
              <a:t>সমাধান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13" y="0"/>
            <a:ext cx="3404559" cy="32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0206" y="172528"/>
            <a:ext cx="291598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900" y="1815151"/>
            <a:ext cx="3566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মাদকাসক্ত </a:t>
            </a:r>
            <a:r>
              <a:rPr lang="bn-IN" sz="2800" dirty="0">
                <a:solidFill>
                  <a:prstClr val="black"/>
                </a:solidFill>
                <a:cs typeface="NikoshBAN" panose="02000000000000000000" pitchFamily="2" charset="0"/>
              </a:rPr>
              <a:t>হওয়ার কারণ</a:t>
            </a:r>
          </a:p>
          <a:p>
            <a:r>
              <a:rPr lang="bn-IN" sz="2800" dirty="0">
                <a:solidFill>
                  <a:prstClr val="black"/>
                </a:solidFill>
                <a:cs typeface="NikoshBAN" panose="02000000000000000000" pitchFamily="2" charset="0"/>
              </a:rPr>
              <a:t>(ক)জীবনের প্রতি হতাশা</a:t>
            </a:r>
          </a:p>
          <a:p>
            <a:r>
              <a:rPr lang="bn-IN" sz="2800" dirty="0">
                <a:solidFill>
                  <a:prstClr val="black"/>
                </a:solidFill>
                <a:cs typeface="NikoshBAN" panose="02000000000000000000" pitchFamily="2" charset="0"/>
              </a:rPr>
              <a:t>(খ)মাদকের প্রতি কৌতুহল</a:t>
            </a:r>
          </a:p>
          <a:p>
            <a:r>
              <a:rPr lang="bn-IN" sz="2800" dirty="0">
                <a:solidFill>
                  <a:prstClr val="black"/>
                </a:solidFill>
                <a:cs typeface="NikoshBAN" panose="02000000000000000000" pitchFamily="2" charset="0"/>
              </a:rPr>
              <a:t>(গ) বাবা মার বিচ্ছেদ</a:t>
            </a:r>
          </a:p>
          <a:p>
            <a:r>
              <a:rPr lang="bn-IN" sz="2800" dirty="0">
                <a:solidFill>
                  <a:prstClr val="black"/>
                </a:solidFill>
                <a:cs typeface="NikoshBAN" panose="02000000000000000000" pitchFamily="2" charset="0"/>
              </a:rPr>
              <a:t>(ঘ) মাদক দ্রব্যের সহজলভ্যতা</a:t>
            </a:r>
            <a:endParaRPr lang="en-US" sz="28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642" y="4504214"/>
            <a:ext cx="5555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২।কোনটি মাদক দ্রব্য নয়?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তামাক (খ) মদ (গ) ক্যাফেইন (ঘ)চরস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450567" y="5117723"/>
            <a:ext cx="414068" cy="3055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39506"/>
              </p:ext>
            </p:extLst>
          </p:nvPr>
        </p:nvGraphicFramePr>
        <p:xfrm>
          <a:off x="5917721" y="1815150"/>
          <a:ext cx="5969479" cy="367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9479"/>
              </a:tblGrid>
              <a:tr h="257196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৩।বিনা কারনে তোমার কোন বন্ধু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তোমাকে ট্যাবলেট খেতে দিলে তুমি-</a:t>
                      </a:r>
                    </a:p>
                    <a:p>
                      <a:pPr algn="l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 প্রত্যাখান করবে</a:t>
                      </a:r>
                    </a:p>
                    <a:p>
                      <a:pPr algn="l"/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ii.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 বন্ধু বুঝিয়ে না বলবে</a:t>
                      </a:r>
                    </a:p>
                    <a:p>
                      <a:pPr algn="l"/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iii.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এসব থেকে বিরত থাকার চেস্টা করবে</a:t>
                      </a:r>
                    </a:p>
                    <a:p>
                      <a:pPr algn="l"/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 কোনটি সঠিক?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 (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 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(ঘ)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i,ii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98951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owchart: Connector 8"/>
          <p:cNvSpPr/>
          <p:nvPr/>
        </p:nvSpPr>
        <p:spPr>
          <a:xfrm>
            <a:off x="9782355" y="4504214"/>
            <a:ext cx="431321" cy="39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74900" y="2679742"/>
            <a:ext cx="534839" cy="5175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43" y="3486874"/>
            <a:ext cx="1095554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তোমার </a:t>
            </a:r>
            <a:r>
              <a:rPr lang="bn-IN" sz="44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দুইজন ধূমপায়ী বন্ধ তোমাকে ধুমপান শুরু করার জন্য চাপ দিচ্ছে তুমি </a:t>
            </a:r>
            <a:r>
              <a:rPr lang="en-US" sz="44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কী</a:t>
            </a:r>
            <a:r>
              <a:rPr lang="bn-IN" sz="44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ভাবে তা প্রতিহত করবে </a:t>
            </a:r>
            <a:r>
              <a:rPr lang="en-US" sz="44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8338" y="508114"/>
            <a:ext cx="362424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IN" sz="7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6482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488" y="336558"/>
            <a:ext cx="391613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NikoshBAN" panose="02000000000000000000" pitchFamily="2" charset="0"/>
              </a:rPr>
              <a:t>ধন্যবাদ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0" y="2060812"/>
            <a:ext cx="10522415" cy="4797188"/>
          </a:xfrm>
          <a:prstGeom prst="ellipse">
            <a:avLst/>
          </a:prstGeom>
          <a:ln w="190500" cap="rnd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83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12441" y="423082"/>
            <a:ext cx="3493827" cy="117370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2263" y="2033515"/>
            <a:ext cx="6974005" cy="456678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endParaRPr lang="bn-IN" sz="40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শ্রীমন্তপুর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ইমেল-hasanict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ymbol" panose="05050102010706020507" pitchFamily="18" charset="2"/>
                <a:hlinkClick r:id="rId3"/>
              </a:rPr>
              <a:t>81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@gmail.com</a:t>
            </a:r>
            <a:endParaRPr lang="en-US" sz="32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r>
              <a:rPr lang="bn-BD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নং-০১৭১৫৮৪৪৪০৫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67" y="2510444"/>
            <a:ext cx="2529722" cy="3208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260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16656" y="409433"/>
            <a:ext cx="5854890" cy="15285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4143" y="2552131"/>
            <a:ext cx="7274257" cy="38652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IN" sz="4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শারীরিক শিক্ষা ও স্বাস্থ্য</a:t>
            </a:r>
          </a:p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১৭/০২/২০২০</a:t>
            </a:r>
            <a:endParaRPr lang="bn-IN" sz="4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0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4" y="1626614"/>
            <a:ext cx="3729353" cy="2285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8" y="4321711"/>
            <a:ext cx="3729353" cy="230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60" y="1553469"/>
            <a:ext cx="3830635" cy="2252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59" y="4063869"/>
            <a:ext cx="3830635" cy="2563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4457992" y="2420445"/>
            <a:ext cx="2676699" cy="698269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9376" y="2477191"/>
            <a:ext cx="2275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সিরিঞ্জ ও ঔষধ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345724" y="5384116"/>
            <a:ext cx="2901236" cy="68417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70509" y="5497919"/>
            <a:ext cx="277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মাদক দ্রব্য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2087" y="399011"/>
            <a:ext cx="4721629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1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946" y="581891"/>
            <a:ext cx="5217662" cy="11139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en-US" sz="8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আজকের</a:t>
            </a:r>
            <a:r>
              <a:rPr lang="en-US" sz="8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8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পাঠ</a:t>
            </a:r>
            <a:endParaRPr lang="en-US" sz="80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bn-BD" sz="6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946" y="3372457"/>
            <a:ext cx="457043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ও মাদকাসক্তি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20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207" y="340700"/>
            <a:ext cx="3502015" cy="12220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algn="ctr"/>
            <a:endParaRPr lang="bn-BD" sz="4800" dirty="0" smtClean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algn="ctr"/>
            <a:r>
              <a:rPr lang="bn-IN" sz="8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শি</a:t>
            </a:r>
            <a:r>
              <a:rPr lang="bn-BD" sz="8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খ</a:t>
            </a:r>
            <a:r>
              <a:rPr lang="bn-IN" sz="8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ন ফল</a:t>
            </a:r>
            <a:endParaRPr lang="bn-IN" sz="80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32" y="3931052"/>
            <a:ext cx="11637818" cy="2729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১।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মাদক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দ্রব্য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কী তা লিখতে পারবে;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মাদক দ্রব্য গ্রহনের কুফল সম্পর্কে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ধুমপান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মাদকের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প্রতিরোধমূলক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গ্রহনে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সক্ষম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36" y="2247290"/>
            <a:ext cx="8464599" cy="1280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285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238" y="118226"/>
            <a:ext cx="6902109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নিচের ছবি </a:t>
            </a:r>
            <a:r>
              <a:rPr lang="bn-IN" sz="6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গু</a:t>
            </a:r>
            <a:r>
              <a:rPr lang="bn-BD" sz="6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লো</a:t>
            </a:r>
            <a:r>
              <a:rPr lang="bn-IN" sz="6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লক্ষ কর</a:t>
            </a:r>
            <a:endParaRPr lang="en-US" sz="66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" y="1847228"/>
            <a:ext cx="5377219" cy="409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2136" y="6139304"/>
            <a:ext cx="4828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মাদক দ্রব্যের বিভিন্ন উপকরণ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521" y="6139304"/>
            <a:ext cx="243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মানুষ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11" y="1847228"/>
            <a:ext cx="5506271" cy="409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9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6173" y="450376"/>
            <a:ext cx="3467819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একক </a:t>
            </a:r>
            <a:r>
              <a:rPr lang="bn-IN" sz="66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কাজ </a:t>
            </a:r>
            <a:r>
              <a:rPr lang="bn-IN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1645" y="3075057"/>
            <a:ext cx="637065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মাদক দ্রব্য বলতে কী বুঝ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132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860" y="2278045"/>
            <a:ext cx="1086928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bn-IN" sz="48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যেসব দ্রব্য সেবন করলে মানুষের শারীরিক ও মানুষিক অবস্থার ওপর ক্ষতিকর প্রভাব পড়ে তাকে মাদক দ্রব্য বলে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prstClr val="black">
                  <a:lumMod val="95000"/>
                  <a:lumOff val="5000"/>
                </a:prstClr>
              </a:solidFill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520" y="249322"/>
            <a:ext cx="2951241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IN" sz="6600" dirty="0">
                <a:solidFill>
                  <a:prstClr val="black">
                    <a:lumMod val="95000"/>
                    <a:lumOff val="5000"/>
                  </a:prstClr>
                </a:solidFill>
                <a:cs typeface="NikoshBAN" panose="02000000000000000000" pitchFamily="2" charset="0"/>
              </a:rPr>
              <a:t>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240601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451</Words>
  <Application>Microsoft Office PowerPoint</Application>
  <PresentationFormat>Widescreen</PresentationFormat>
  <Paragraphs>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Symbol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</dc:creator>
  <cp:lastModifiedBy>SR</cp:lastModifiedBy>
  <cp:revision>31</cp:revision>
  <dcterms:created xsi:type="dcterms:W3CDTF">2020-05-30T14:11:30Z</dcterms:created>
  <dcterms:modified xsi:type="dcterms:W3CDTF">2020-06-09T10:15:11Z</dcterms:modified>
</cp:coreProperties>
</file>