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4018"/>
            <a:ext cx="881149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981200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037"/>
            <a:ext cx="4578920" cy="664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35" y="117038"/>
            <a:ext cx="4285255" cy="66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57066 -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57534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610600" cy="54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5344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72836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2" y="1295400"/>
            <a:ext cx="3851930" cy="5384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05964"/>
            <a:ext cx="3962400" cy="55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001000" cy="53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96171"/>
            <a:ext cx="7497634" cy="57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" y="809624"/>
            <a:ext cx="8560724" cy="567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447800" y="609600"/>
            <a:ext cx="6400800" cy="15240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8050" y="5105400"/>
            <a:ext cx="2400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36" y="2703705"/>
            <a:ext cx="4141128" cy="24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927" y="156268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অধ্যায় অনুশীলন করে শিক্ষার্থীরা জানতে পারবেন------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19980"/>
            <a:ext cx="80010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বিবাহের ধারণা ব্যাখ্যা করতে পারবে 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829580"/>
            <a:ext cx="8001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বিবাহের প্রকারভেদ বলতে পারবে ।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439180"/>
            <a:ext cx="8021782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পারিবারিক ও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বিবাহের গুরুত্ব বিশ্লেষণ করতে পারবে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047384"/>
            <a:ext cx="8021782" cy="9541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বিবাহ সম্পর্কিত ছান্দোগ্য ব্রাক্ষণের মন্ত্রটি সরলার্থ সহ ব্যাখ্যা করতে পারবে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বিবাহঃ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35479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বিবাহ “শব্দের অর্থ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বিশেষরূপে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ভারবহন করা । বিবাহের ফলে পুরুষকে স্ত্রীর ভরণ-পোষণ এবং মানসম্ভ্রম রক্ষার সার্বিক দায়িত্ব পালন করতে হয় 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20474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বিবাহের প্রকারভেদঃ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1242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স্মৃতিশাস্ত্রের বিখ্যাত গ্রন্থ মনুসংহিতায় আট প্রকার বিবাহের উল্লেখ আছে। যথা- ব্রাক্ষ্ম , দৈব, আর্য, প্রজাপত্য, আসুর, গান্ধর্ব, রাক্ষস এবং পৈশাচ । এই আট প্রকার বিবাহের মধ্যে ব্রাক্ষ্ম, দৈব্য, আর্য ও প্রজাপত্য উল্লেখযোগ্য। বর্তমান সমাজে ব্রাক্ষ্মবিবাহ প্রচলিত।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94008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ব্রাক্ষ্মবিবাহঃ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524857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কন্যাকে বস্ত্র দ্বারা আচ্ছাদন করে এবং অলংকার দ্বারা সজ্জিত করে বিদ্বান ও সদাচারী বরকে আমন্ত্রণ করে কন্যা দান করাকে বলা হয় ব্রাক্ষ্মবিবাহ  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859971" y="381000"/>
            <a:ext cx="7162800" cy="1219200"/>
          </a:xfrm>
          <a:prstGeom prst="ellipseRibb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60418"/>
            <a:ext cx="4572000" cy="44627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 ব্রজেন্দ্র নাথ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(বিএসসি)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গ্রন্থাগারিক                     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চাপড়া উচ্চ বিদ্যালয়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নিয়ামতপুর-নওগাঁ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ব্যাচ নং ১৩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                      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আইডি নং ০৮                        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 ০১৭৬৭-২৭০০৬৬    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cs typeface="NikoshBAN" pitchFamily="2" charset="0"/>
              </a:rPr>
              <a:t>bdnath.chs08@gmail.com</a:t>
            </a:r>
            <a:endParaRPr lang="en-US" sz="2000" dirty="0">
              <a:solidFill>
                <a:srgbClr val="002060"/>
              </a:solidFill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47455"/>
            <a:ext cx="2590800" cy="3326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9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গান্ধর্ব বিবাহঃ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1817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নারী-পুরুষ পরস্পর শপত করে মাল্যবিনিময়ের মাধ্যমে যে বিবাহ করে তার নাম গান্ধর্ব বিবাহ । মহাভারতে দুষ্মন্ত ও শকুন্তলার বিবাহ গান্ধর্ব বিবাহের প্রকৃষ্ট উদাহরণ 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66381"/>
            <a:ext cx="3048000" cy="4261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013537"/>
            <a:ext cx="4419600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যদেতৎ হৃদয়ং তব তদস্তু হৃদয়ং মম ।   যদিদং হৃদয়ং মম, তদস্তু হৃদয়ং তব ।।’    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(ছান্দোগ্য ব্রাক্ষ্মণ)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362980"/>
            <a:ext cx="22860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বিবাহের শ্রেষ্ঠ মন্ত্র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990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ছান্দোগ্য ব্রাক্ষ্মণে  উল্লেখিত বিবাহের মন্ত্রটির সরলার্থঃ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5059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“তোমার হৃদয় আমার হোক, আমার হৃদয় হোক তোমার।”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2209800"/>
            <a:ext cx="2621280" cy="17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পর্বসমূহ</a:t>
            </a:r>
            <a:endParaRPr lang="en-US" sz="4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09" y="1262494"/>
            <a:ext cx="4533714" cy="3151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8" y="1253127"/>
            <a:ext cx="4214091" cy="3160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308" y="4567535"/>
            <a:ext cx="398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আর্শিবাদ অনুষ্ঠানে কন্যার উপহার সামগ্রী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0100" y="4567535"/>
            <a:ext cx="453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কন্যার আর্শিবাদ অনুষ্ঠানে  ইষ্ট দেবতার পূজো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49" y="5257800"/>
            <a:ext cx="3543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আর্শিবাদ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67" y="1814945"/>
            <a:ext cx="4011757" cy="3017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4945"/>
            <a:ext cx="4619625" cy="3076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80999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বিবাহ পর্ব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3473" y="5181600"/>
            <a:ext cx="4624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কন্যা সম্প্রদান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" y="1206270"/>
            <a:ext cx="2957945" cy="4153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60531"/>
            <a:ext cx="4267200" cy="3267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1582" y="5638800"/>
            <a:ext cx="3536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সাতপাকে বাঁধা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2469" y="29522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বিবাহ পর্ব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4378890" cy="2905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9100" y="3048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বিবাহ পর্ব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0855" y="5273565"/>
            <a:ext cx="338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মালা বদল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4495800" cy="297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2652"/>
            <a:ext cx="4032234" cy="2688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410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সিঁথিতে বিবাহ চিহ্ন/ সিদু্র 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4864" y="53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বিবাহ পর্ব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53" y="2667000"/>
            <a:ext cx="4143072" cy="23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762000" y="609600"/>
            <a:ext cx="7467600" cy="12954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697540"/>
            <a:ext cx="5638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হিন্দুধর্ম ও নৈক্তিক শিক্ষা                                                                                                  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নবম- দশম                                                                                                          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তৃতীয় অধ্যায়                             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৪৫ মিনিট                                       </a:t>
            </a:r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০৫/০৪/২০১৭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199"/>
            <a:ext cx="8305800" cy="55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79763"/>
            <a:ext cx="7772400" cy="58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011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491012" cy="52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3886200" cy="54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866273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283</Words>
  <Application>Microsoft Office PowerPoint</Application>
  <PresentationFormat>On-screen Show (4:3)</PresentationFormat>
  <Paragraphs>37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city</dc:creator>
  <cp:lastModifiedBy>Laptop city</cp:lastModifiedBy>
  <cp:revision>72</cp:revision>
  <dcterms:created xsi:type="dcterms:W3CDTF">2006-08-16T00:00:00Z</dcterms:created>
  <dcterms:modified xsi:type="dcterms:W3CDTF">2017-04-10T16:12:49Z</dcterms:modified>
</cp:coreProperties>
</file>