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24"/>
  </p:notesMasterIdLst>
  <p:sldIdLst>
    <p:sldId id="257" r:id="rId5"/>
    <p:sldId id="280" r:id="rId6"/>
    <p:sldId id="279" r:id="rId7"/>
    <p:sldId id="272" r:id="rId8"/>
    <p:sldId id="274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76" r:id="rId17"/>
    <p:sldId id="277" r:id="rId18"/>
    <p:sldId id="268" r:id="rId19"/>
    <p:sldId id="269" r:id="rId20"/>
    <p:sldId id="275" r:id="rId21"/>
    <p:sldId id="281" r:id="rId22"/>
    <p:sldId id="271" r:id="rId23"/>
  </p:sldIdLst>
  <p:sldSz cx="9525000" cy="7239000"/>
  <p:notesSz cx="6858000" cy="9144000"/>
  <p:defaultTextStyle>
    <a:defPPr>
      <a:defRPr lang="en-US"/>
    </a:defPPr>
    <a:lvl1pPr marL="0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06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10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416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221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026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831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636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440" algn="l" defTabSz="957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30" y="-96"/>
      </p:cViewPr>
      <p:guideLst>
        <p:guide orient="horz" pos="2280"/>
        <p:guide pos="3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76F8-50A0-41FC-B186-D665A859634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1302-ABC2-46FF-950A-84A3A914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9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8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9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48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98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47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95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85800"/>
            <a:ext cx="4511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302-ABC2-46FF-950A-84A3A914A4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85800"/>
            <a:ext cx="4511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302-ABC2-46FF-950A-84A3A914A4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962573"/>
            <a:ext cx="6667500" cy="13673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956729"/>
            <a:ext cx="9525000" cy="9845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19500"/>
            <a:ext cx="6667500" cy="804333"/>
          </a:xfrm>
        </p:spPr>
        <p:txBody>
          <a:bodyPr>
            <a:normAutofit/>
          </a:bodyPr>
          <a:lstStyle>
            <a:lvl1pPr marL="0" indent="0" algn="ctr">
              <a:buNone/>
              <a:defRPr sz="21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7" y="1276212"/>
            <a:ext cx="1349375" cy="45578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1286940"/>
            <a:ext cx="5397500" cy="4504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2248863"/>
            <a:ext cx="8096250" cy="15516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102103"/>
            <a:ext cx="6667500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3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9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9" y="4651789"/>
            <a:ext cx="8096250" cy="143774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9" y="3068205"/>
            <a:ext cx="8096250" cy="158353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5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3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1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8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6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2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2" y="1689114"/>
            <a:ext cx="4206875" cy="47774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77" y="1689114"/>
            <a:ext cx="4206875" cy="47774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3" y="1620400"/>
            <a:ext cx="4208529" cy="6753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37" indent="0">
              <a:buNone/>
              <a:defRPr sz="2100" b="1"/>
            </a:lvl2pPr>
            <a:lvl3pPr marL="957673" indent="0">
              <a:buNone/>
              <a:defRPr sz="1900" b="1"/>
            </a:lvl3pPr>
            <a:lvl4pPr marL="1436510" indent="0">
              <a:buNone/>
              <a:defRPr sz="1700" b="1"/>
            </a:lvl4pPr>
            <a:lvl5pPr marL="1915347" indent="0">
              <a:buNone/>
              <a:defRPr sz="1700" b="1"/>
            </a:lvl5pPr>
            <a:lvl6pPr marL="2394183" indent="0">
              <a:buNone/>
              <a:defRPr sz="1700" b="1"/>
            </a:lvl6pPr>
            <a:lvl7pPr marL="2873020" indent="0">
              <a:buNone/>
              <a:defRPr sz="1700" b="1"/>
            </a:lvl7pPr>
            <a:lvl8pPr marL="3351856" indent="0">
              <a:buNone/>
              <a:defRPr sz="1700" b="1"/>
            </a:lvl8pPr>
            <a:lvl9pPr marL="38306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3" y="2295701"/>
            <a:ext cx="4208529" cy="41708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8611" y="1620400"/>
            <a:ext cx="4210182" cy="6753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37" indent="0">
              <a:buNone/>
              <a:defRPr sz="2100" b="1"/>
            </a:lvl2pPr>
            <a:lvl3pPr marL="957673" indent="0">
              <a:buNone/>
              <a:defRPr sz="1900" b="1"/>
            </a:lvl3pPr>
            <a:lvl4pPr marL="1436510" indent="0">
              <a:buNone/>
              <a:defRPr sz="1700" b="1"/>
            </a:lvl4pPr>
            <a:lvl5pPr marL="1915347" indent="0">
              <a:buNone/>
              <a:defRPr sz="1700" b="1"/>
            </a:lvl5pPr>
            <a:lvl6pPr marL="2394183" indent="0">
              <a:buNone/>
              <a:defRPr sz="1700" b="1"/>
            </a:lvl6pPr>
            <a:lvl7pPr marL="2873020" indent="0">
              <a:buNone/>
              <a:defRPr sz="1700" b="1"/>
            </a:lvl7pPr>
            <a:lvl8pPr marL="3351856" indent="0">
              <a:buNone/>
              <a:defRPr sz="1700" b="1"/>
            </a:lvl8pPr>
            <a:lvl9pPr marL="38306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611" y="2295701"/>
            <a:ext cx="4210182" cy="41708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75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11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70" y="288222"/>
            <a:ext cx="3133659" cy="122660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10" y="288285"/>
            <a:ext cx="5324740" cy="617828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70" y="1514832"/>
            <a:ext cx="3133659" cy="4951678"/>
          </a:xfrm>
        </p:spPr>
        <p:txBody>
          <a:bodyPr/>
          <a:lstStyle>
            <a:lvl1pPr marL="0" indent="0">
              <a:buNone/>
              <a:defRPr sz="1500"/>
            </a:lvl1pPr>
            <a:lvl2pPr marL="478837" indent="0">
              <a:buNone/>
              <a:defRPr sz="1300"/>
            </a:lvl2pPr>
            <a:lvl3pPr marL="957673" indent="0">
              <a:buNone/>
              <a:defRPr sz="1000"/>
            </a:lvl3pPr>
            <a:lvl4pPr marL="1436510" indent="0">
              <a:buNone/>
              <a:defRPr sz="900"/>
            </a:lvl4pPr>
            <a:lvl5pPr marL="1915347" indent="0">
              <a:buNone/>
              <a:defRPr sz="900"/>
            </a:lvl5pPr>
            <a:lvl6pPr marL="2394183" indent="0">
              <a:buNone/>
              <a:defRPr sz="900"/>
            </a:lvl6pPr>
            <a:lvl7pPr marL="2873020" indent="0">
              <a:buNone/>
              <a:defRPr sz="900"/>
            </a:lvl7pPr>
            <a:lvl8pPr marL="3351856" indent="0">
              <a:buNone/>
              <a:defRPr sz="900"/>
            </a:lvl8pPr>
            <a:lvl9pPr marL="38306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2573867"/>
            <a:ext cx="6667500" cy="32173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67" y="5067300"/>
            <a:ext cx="5715000" cy="59822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6967" y="646818"/>
            <a:ext cx="5715000" cy="4343400"/>
          </a:xfrm>
        </p:spPr>
        <p:txBody>
          <a:bodyPr/>
          <a:lstStyle>
            <a:lvl1pPr marL="0" indent="0">
              <a:buNone/>
              <a:defRPr sz="3400"/>
            </a:lvl1pPr>
            <a:lvl2pPr marL="478837" indent="0">
              <a:buNone/>
              <a:defRPr sz="2900"/>
            </a:lvl2pPr>
            <a:lvl3pPr marL="957673" indent="0">
              <a:buNone/>
              <a:defRPr sz="2500"/>
            </a:lvl3pPr>
            <a:lvl4pPr marL="1436510" indent="0">
              <a:buNone/>
              <a:defRPr sz="2100"/>
            </a:lvl4pPr>
            <a:lvl5pPr marL="1915347" indent="0">
              <a:buNone/>
              <a:defRPr sz="2100"/>
            </a:lvl5pPr>
            <a:lvl6pPr marL="2394183" indent="0">
              <a:buNone/>
              <a:defRPr sz="2100"/>
            </a:lvl6pPr>
            <a:lvl7pPr marL="2873020" indent="0">
              <a:buNone/>
              <a:defRPr sz="2100"/>
            </a:lvl7pPr>
            <a:lvl8pPr marL="3351856" indent="0">
              <a:buNone/>
              <a:defRPr sz="2100"/>
            </a:lvl8pPr>
            <a:lvl9pPr marL="383069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6967" y="5665523"/>
            <a:ext cx="5715000" cy="849577"/>
          </a:xfrm>
        </p:spPr>
        <p:txBody>
          <a:bodyPr/>
          <a:lstStyle>
            <a:lvl1pPr marL="0" indent="0">
              <a:buNone/>
              <a:defRPr sz="1500"/>
            </a:lvl1pPr>
            <a:lvl2pPr marL="478837" indent="0">
              <a:buNone/>
              <a:defRPr sz="1300"/>
            </a:lvl2pPr>
            <a:lvl3pPr marL="957673" indent="0">
              <a:buNone/>
              <a:defRPr sz="1000"/>
            </a:lvl3pPr>
            <a:lvl4pPr marL="1436510" indent="0">
              <a:buNone/>
              <a:defRPr sz="900"/>
            </a:lvl4pPr>
            <a:lvl5pPr marL="1915347" indent="0">
              <a:buNone/>
              <a:defRPr sz="900"/>
            </a:lvl5pPr>
            <a:lvl6pPr marL="2394183" indent="0">
              <a:buNone/>
              <a:defRPr sz="900"/>
            </a:lvl6pPr>
            <a:lvl7pPr marL="2873020" indent="0">
              <a:buNone/>
              <a:defRPr sz="900"/>
            </a:lvl7pPr>
            <a:lvl8pPr marL="3351856" indent="0">
              <a:buNone/>
              <a:defRPr sz="900"/>
            </a:lvl8pPr>
            <a:lvl9pPr marL="38306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5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2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7" y="289972"/>
            <a:ext cx="2143125" cy="6176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2" y="289972"/>
            <a:ext cx="6270625" cy="6176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9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2249104"/>
            <a:ext cx="8096250" cy="15516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102103"/>
            <a:ext cx="6667500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30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9" y="4652048"/>
            <a:ext cx="8096250" cy="143774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9" y="3068203"/>
            <a:ext cx="8096250" cy="158353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5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3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1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3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2" y="1689112"/>
            <a:ext cx="4206875" cy="47774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77" y="1689112"/>
            <a:ext cx="4206875" cy="47774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5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3" y="1620397"/>
            <a:ext cx="4208529" cy="6753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0" indent="0">
              <a:buNone/>
              <a:defRPr sz="2100" b="1"/>
            </a:lvl2pPr>
            <a:lvl3pPr marL="957799" indent="0">
              <a:buNone/>
              <a:defRPr sz="1900" b="1"/>
            </a:lvl3pPr>
            <a:lvl4pPr marL="1436700" indent="0">
              <a:buNone/>
              <a:defRPr sz="1700" b="1"/>
            </a:lvl4pPr>
            <a:lvl5pPr marL="1915599" indent="0">
              <a:buNone/>
              <a:defRPr sz="1700" b="1"/>
            </a:lvl5pPr>
            <a:lvl6pPr marL="2394498" indent="0">
              <a:buNone/>
              <a:defRPr sz="1700" b="1"/>
            </a:lvl6pPr>
            <a:lvl7pPr marL="2873398" indent="0">
              <a:buNone/>
              <a:defRPr sz="1700" b="1"/>
            </a:lvl7pPr>
            <a:lvl8pPr marL="3352297" indent="0">
              <a:buNone/>
              <a:defRPr sz="1700" b="1"/>
            </a:lvl8pPr>
            <a:lvl9pPr marL="383119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3" y="2295701"/>
            <a:ext cx="4208529" cy="41708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8729" y="1620397"/>
            <a:ext cx="4210182" cy="6753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0" indent="0">
              <a:buNone/>
              <a:defRPr sz="2100" b="1"/>
            </a:lvl2pPr>
            <a:lvl3pPr marL="957799" indent="0">
              <a:buNone/>
              <a:defRPr sz="1900" b="1"/>
            </a:lvl3pPr>
            <a:lvl4pPr marL="1436700" indent="0">
              <a:buNone/>
              <a:defRPr sz="1700" b="1"/>
            </a:lvl4pPr>
            <a:lvl5pPr marL="1915599" indent="0">
              <a:buNone/>
              <a:defRPr sz="1700" b="1"/>
            </a:lvl5pPr>
            <a:lvl6pPr marL="2394498" indent="0">
              <a:buNone/>
              <a:defRPr sz="1700" b="1"/>
            </a:lvl6pPr>
            <a:lvl7pPr marL="2873398" indent="0">
              <a:buNone/>
              <a:defRPr sz="1700" b="1"/>
            </a:lvl7pPr>
            <a:lvl8pPr marL="3352297" indent="0">
              <a:buNone/>
              <a:defRPr sz="1700" b="1"/>
            </a:lvl8pPr>
            <a:lvl9pPr marL="383119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29" y="2295701"/>
            <a:ext cx="4210182" cy="41708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85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1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33599"/>
            <a:ext cx="9525000" cy="98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5" y="3599735"/>
            <a:ext cx="6508750" cy="1537283"/>
          </a:xfrm>
        </p:spPr>
        <p:txBody>
          <a:bodyPr anchor="t">
            <a:normAutofit/>
          </a:bodyPr>
          <a:lstStyle>
            <a:lvl1pPr algn="ctr">
              <a:defRPr sz="3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5" y="1587218"/>
            <a:ext cx="6508750" cy="1653910"/>
          </a:xfrm>
        </p:spPr>
        <p:txBody>
          <a:bodyPr anchor="b"/>
          <a:lstStyle>
            <a:lvl1pPr marL="0" indent="0" algn="ctr">
              <a:buNone/>
              <a:defRPr sz="21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8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33599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6" y="288220"/>
            <a:ext cx="3133659" cy="122660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10" y="288542"/>
            <a:ext cx="5324740" cy="617828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6" y="1514831"/>
            <a:ext cx="3133659" cy="4951678"/>
          </a:xfrm>
        </p:spPr>
        <p:txBody>
          <a:bodyPr/>
          <a:lstStyle>
            <a:lvl1pPr marL="0" indent="0">
              <a:buNone/>
              <a:defRPr sz="1500"/>
            </a:lvl1pPr>
            <a:lvl2pPr marL="478900" indent="0">
              <a:buNone/>
              <a:defRPr sz="1300"/>
            </a:lvl2pPr>
            <a:lvl3pPr marL="957799" indent="0">
              <a:buNone/>
              <a:defRPr sz="1000"/>
            </a:lvl3pPr>
            <a:lvl4pPr marL="1436700" indent="0">
              <a:buNone/>
              <a:defRPr sz="900"/>
            </a:lvl4pPr>
            <a:lvl5pPr marL="1915599" indent="0">
              <a:buNone/>
              <a:defRPr sz="900"/>
            </a:lvl5pPr>
            <a:lvl6pPr marL="2394498" indent="0">
              <a:buNone/>
              <a:defRPr sz="900"/>
            </a:lvl6pPr>
            <a:lvl7pPr marL="2873398" indent="0">
              <a:buNone/>
              <a:defRPr sz="900"/>
            </a:lvl7pPr>
            <a:lvl8pPr marL="3352297" indent="0">
              <a:buNone/>
              <a:defRPr sz="900"/>
            </a:lvl8pPr>
            <a:lvl9pPr marL="38311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08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67" y="5067300"/>
            <a:ext cx="5715000" cy="59822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6967" y="646818"/>
            <a:ext cx="5715000" cy="4343400"/>
          </a:xfrm>
        </p:spPr>
        <p:txBody>
          <a:bodyPr/>
          <a:lstStyle>
            <a:lvl1pPr marL="0" indent="0">
              <a:buNone/>
              <a:defRPr sz="3400"/>
            </a:lvl1pPr>
            <a:lvl2pPr marL="478900" indent="0">
              <a:buNone/>
              <a:defRPr sz="2900"/>
            </a:lvl2pPr>
            <a:lvl3pPr marL="957799" indent="0">
              <a:buNone/>
              <a:defRPr sz="2500"/>
            </a:lvl3pPr>
            <a:lvl4pPr marL="1436700" indent="0">
              <a:buNone/>
              <a:defRPr sz="2100"/>
            </a:lvl4pPr>
            <a:lvl5pPr marL="1915599" indent="0">
              <a:buNone/>
              <a:defRPr sz="2100"/>
            </a:lvl5pPr>
            <a:lvl6pPr marL="2394498" indent="0">
              <a:buNone/>
              <a:defRPr sz="2100"/>
            </a:lvl6pPr>
            <a:lvl7pPr marL="2873398" indent="0">
              <a:buNone/>
              <a:defRPr sz="2100"/>
            </a:lvl7pPr>
            <a:lvl8pPr marL="3352297" indent="0">
              <a:buNone/>
              <a:defRPr sz="2100"/>
            </a:lvl8pPr>
            <a:lvl9pPr marL="383119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6967" y="5665523"/>
            <a:ext cx="5715000" cy="849577"/>
          </a:xfrm>
        </p:spPr>
        <p:txBody>
          <a:bodyPr/>
          <a:lstStyle>
            <a:lvl1pPr marL="0" indent="0">
              <a:buNone/>
              <a:defRPr sz="1500"/>
            </a:lvl1pPr>
            <a:lvl2pPr marL="478900" indent="0">
              <a:buNone/>
              <a:defRPr sz="1300"/>
            </a:lvl2pPr>
            <a:lvl3pPr marL="957799" indent="0">
              <a:buNone/>
              <a:defRPr sz="1000"/>
            </a:lvl3pPr>
            <a:lvl4pPr marL="1436700" indent="0">
              <a:buNone/>
              <a:defRPr sz="900"/>
            </a:lvl4pPr>
            <a:lvl5pPr marL="1915599" indent="0">
              <a:buNone/>
              <a:defRPr sz="900"/>
            </a:lvl5pPr>
            <a:lvl6pPr marL="2394498" indent="0">
              <a:buNone/>
              <a:defRPr sz="900"/>
            </a:lvl6pPr>
            <a:lvl7pPr marL="2873398" indent="0">
              <a:buNone/>
              <a:defRPr sz="900"/>
            </a:lvl7pPr>
            <a:lvl8pPr marL="3352297" indent="0">
              <a:buNone/>
              <a:defRPr sz="900"/>
            </a:lvl8pPr>
            <a:lvl9pPr marL="38311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4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34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7" y="290218"/>
            <a:ext cx="2143125" cy="6176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2" y="290218"/>
            <a:ext cx="6270625" cy="6176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22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2248808"/>
            <a:ext cx="8096250" cy="15516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102103"/>
            <a:ext cx="6667500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27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9" y="4651733"/>
            <a:ext cx="8096250" cy="143774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9" y="3068201"/>
            <a:ext cx="8096250" cy="158353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38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2" y="1689110"/>
            <a:ext cx="4206875" cy="47774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77" y="1689110"/>
            <a:ext cx="4206875" cy="47774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43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3" y="1620400"/>
            <a:ext cx="4208529" cy="6753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63" indent="0">
              <a:buNone/>
              <a:defRPr sz="21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3" y="2295701"/>
            <a:ext cx="4208529" cy="41708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8586" y="1620400"/>
            <a:ext cx="4210182" cy="6753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63" indent="0">
              <a:buNone/>
              <a:defRPr sz="21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586" y="2295701"/>
            <a:ext cx="4210182" cy="41708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0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28752" y="2573875"/>
            <a:ext cx="3254375" cy="3297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41877" y="2573875"/>
            <a:ext cx="3254375" cy="3297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88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3" y="288222"/>
            <a:ext cx="3133659" cy="122660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10" y="288238"/>
            <a:ext cx="5324740" cy="617828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63" y="1514832"/>
            <a:ext cx="3133659" cy="4951678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0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4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67" y="5067300"/>
            <a:ext cx="5715000" cy="59822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6967" y="646818"/>
            <a:ext cx="5715000" cy="4343400"/>
          </a:xfrm>
        </p:spPr>
        <p:txBody>
          <a:bodyPr/>
          <a:lstStyle>
            <a:lvl1pPr marL="0" indent="0">
              <a:buNone/>
              <a:defRPr sz="3400"/>
            </a:lvl1pPr>
            <a:lvl2pPr marL="478963" indent="0">
              <a:buNone/>
              <a:defRPr sz="2900"/>
            </a:lvl2pPr>
            <a:lvl3pPr marL="957925" indent="0">
              <a:buNone/>
              <a:defRPr sz="2500"/>
            </a:lvl3pPr>
            <a:lvl4pPr marL="1436888" indent="0">
              <a:buNone/>
              <a:defRPr sz="2100"/>
            </a:lvl4pPr>
            <a:lvl5pPr marL="1915851" indent="0">
              <a:buNone/>
              <a:defRPr sz="2100"/>
            </a:lvl5pPr>
            <a:lvl6pPr marL="2394814" indent="0">
              <a:buNone/>
              <a:defRPr sz="2100"/>
            </a:lvl6pPr>
            <a:lvl7pPr marL="2873776" indent="0">
              <a:buNone/>
              <a:defRPr sz="2100"/>
            </a:lvl7pPr>
            <a:lvl8pPr marL="3352739" indent="0">
              <a:buNone/>
              <a:defRPr sz="2100"/>
            </a:lvl8pPr>
            <a:lvl9pPr marL="3831702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6967" y="5665523"/>
            <a:ext cx="5715000" cy="849577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0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94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0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7" y="289917"/>
            <a:ext cx="2143125" cy="6176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2" y="289917"/>
            <a:ext cx="6270625" cy="6176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28752" y="2976033"/>
            <a:ext cx="325437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41877" y="2976033"/>
            <a:ext cx="325437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3" y="2493435"/>
            <a:ext cx="3256029" cy="476412"/>
          </a:xfrm>
        </p:spPr>
        <p:txBody>
          <a:bodyPr anchor="b"/>
          <a:lstStyle>
            <a:lvl1pPr marL="0" indent="0" algn="ctr">
              <a:buNone/>
              <a:defRPr sz="1900" b="1" baseline="0"/>
            </a:lvl1pPr>
            <a:lvl2pPr marL="478806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6" indent="0">
              <a:buNone/>
              <a:defRPr sz="1700" b="1"/>
            </a:lvl4pPr>
            <a:lvl5pPr marL="1915221" indent="0">
              <a:buNone/>
              <a:defRPr sz="1700" b="1"/>
            </a:lvl5pPr>
            <a:lvl6pPr marL="2394026" indent="0">
              <a:buNone/>
              <a:defRPr sz="1700" b="1"/>
            </a:lvl6pPr>
            <a:lvl7pPr marL="2872831" indent="0">
              <a:buNone/>
              <a:defRPr sz="1700" b="1"/>
            </a:lvl7pPr>
            <a:lvl8pPr marL="3351636" indent="0">
              <a:buNone/>
              <a:defRPr sz="1700" b="1"/>
            </a:lvl8pPr>
            <a:lvl9pPr marL="383044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8568" y="2490216"/>
            <a:ext cx="3257682" cy="472948"/>
          </a:xfrm>
        </p:spPr>
        <p:txBody>
          <a:bodyPr anchor="b"/>
          <a:lstStyle>
            <a:lvl1pPr marL="0" indent="0" algn="ctr">
              <a:buNone/>
              <a:defRPr sz="1900" b="1" baseline="0"/>
            </a:lvl1pPr>
            <a:lvl2pPr marL="478806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6" indent="0">
              <a:buNone/>
              <a:defRPr sz="1700" b="1"/>
            </a:lvl4pPr>
            <a:lvl5pPr marL="1915221" indent="0">
              <a:buNone/>
              <a:defRPr sz="1700" b="1"/>
            </a:lvl5pPr>
            <a:lvl6pPr marL="2394026" indent="0">
              <a:buNone/>
              <a:defRPr sz="1700" b="1"/>
            </a:lvl6pPr>
            <a:lvl7pPr marL="2872831" indent="0">
              <a:buNone/>
              <a:defRPr sz="1700" b="1"/>
            </a:lvl7pPr>
            <a:lvl8pPr marL="3351636" indent="0">
              <a:buNone/>
              <a:defRPr sz="1700" b="1"/>
            </a:lvl8pPr>
            <a:lvl9pPr marL="383044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08404"/>
            <a:ext cx="9525000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3" y="1769533"/>
            <a:ext cx="2936874" cy="632742"/>
          </a:xfrm>
        </p:spPr>
        <p:txBody>
          <a:bodyPr anchor="b">
            <a:noAutofit/>
          </a:bodyPr>
          <a:lstStyle>
            <a:lvl1pPr algn="ctr">
              <a:defRPr sz="18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83" y="2402283"/>
            <a:ext cx="2936874" cy="3067191"/>
          </a:xfrm>
        </p:spPr>
        <p:txBody>
          <a:bodyPr/>
          <a:lstStyle>
            <a:lvl1pPr marL="0" indent="0" algn="ctr">
              <a:buNone/>
              <a:defRPr sz="1500"/>
            </a:lvl1pPr>
            <a:lvl2pPr marL="478806" indent="0">
              <a:buNone/>
              <a:defRPr sz="1300"/>
            </a:lvl2pPr>
            <a:lvl3pPr marL="957610" indent="0">
              <a:buNone/>
              <a:defRPr sz="1000"/>
            </a:lvl3pPr>
            <a:lvl4pPr marL="1436416" indent="0">
              <a:buNone/>
              <a:defRPr sz="900"/>
            </a:lvl4pPr>
            <a:lvl5pPr marL="1915221" indent="0">
              <a:buNone/>
              <a:defRPr sz="900"/>
            </a:lvl5pPr>
            <a:lvl6pPr marL="2394026" indent="0">
              <a:buNone/>
              <a:defRPr sz="900"/>
            </a:lvl6pPr>
            <a:lvl7pPr marL="2872831" indent="0">
              <a:buNone/>
              <a:defRPr sz="900"/>
            </a:lvl7pPr>
            <a:lvl8pPr marL="3351636" indent="0">
              <a:buNone/>
              <a:defRPr sz="900"/>
            </a:lvl8pPr>
            <a:lvl9pPr marL="38304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28752" y="1769542"/>
            <a:ext cx="3413125" cy="3699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524000" y="1949704"/>
            <a:ext cx="3219450" cy="3262376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1" tIns="47881" rIns="95761" bIns="4788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7" y="1769533"/>
            <a:ext cx="2936875" cy="632742"/>
          </a:xfrm>
        </p:spPr>
        <p:txBody>
          <a:bodyPr anchor="b">
            <a:noAutofit/>
          </a:bodyPr>
          <a:lstStyle>
            <a:lvl1pPr algn="ctr">
              <a:defRPr sz="18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7502" y="2010833"/>
            <a:ext cx="3095625" cy="31369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900" baseline="0">
                <a:solidFill>
                  <a:schemeClr val="tx2"/>
                </a:solidFill>
              </a:defRPr>
            </a:lvl1pPr>
            <a:lvl2pPr marL="478806" indent="0">
              <a:buNone/>
              <a:defRPr sz="2900"/>
            </a:lvl2pPr>
            <a:lvl3pPr marL="957610" indent="0">
              <a:buNone/>
              <a:defRPr sz="2500"/>
            </a:lvl3pPr>
            <a:lvl4pPr marL="1436416" indent="0">
              <a:buNone/>
              <a:defRPr sz="2100"/>
            </a:lvl4pPr>
            <a:lvl5pPr marL="1915221" indent="0">
              <a:buNone/>
              <a:defRPr sz="2100"/>
            </a:lvl5pPr>
            <a:lvl6pPr marL="2394026" indent="0">
              <a:buNone/>
              <a:defRPr sz="2100"/>
            </a:lvl6pPr>
            <a:lvl7pPr marL="2872831" indent="0">
              <a:buNone/>
              <a:defRPr sz="2100"/>
            </a:lvl7pPr>
            <a:lvl8pPr marL="3351636" indent="0">
              <a:buNone/>
              <a:defRPr sz="2100"/>
            </a:lvl8pPr>
            <a:lvl9pPr marL="383044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7" y="2403348"/>
            <a:ext cx="2936875" cy="3035018"/>
          </a:xfrm>
        </p:spPr>
        <p:txBody>
          <a:bodyPr/>
          <a:lstStyle>
            <a:lvl1pPr marL="0" indent="0" algn="ctr">
              <a:buNone/>
              <a:defRPr sz="1500"/>
            </a:lvl1pPr>
            <a:lvl2pPr marL="478806" indent="0">
              <a:buNone/>
              <a:defRPr sz="1300"/>
            </a:lvl2pPr>
            <a:lvl3pPr marL="957610" indent="0">
              <a:buNone/>
              <a:defRPr sz="1000"/>
            </a:lvl3pPr>
            <a:lvl4pPr marL="1436416" indent="0">
              <a:buNone/>
              <a:defRPr sz="900"/>
            </a:lvl4pPr>
            <a:lvl5pPr marL="1915221" indent="0">
              <a:buNone/>
              <a:defRPr sz="900"/>
            </a:lvl5pPr>
            <a:lvl6pPr marL="2394026" indent="0">
              <a:buNone/>
              <a:defRPr sz="900"/>
            </a:lvl6pPr>
            <a:lvl7pPr marL="2872831" indent="0">
              <a:buNone/>
              <a:defRPr sz="900"/>
            </a:lvl7pPr>
            <a:lvl8pPr marL="3351636" indent="0">
              <a:buNone/>
              <a:defRPr sz="900"/>
            </a:lvl8pPr>
            <a:lvl9pPr marL="38304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525000" cy="7239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0" y="1367367"/>
            <a:ext cx="6667500" cy="723900"/>
          </a:xfrm>
          <a:prstGeom prst="rect">
            <a:avLst/>
          </a:prstGeom>
        </p:spPr>
        <p:txBody>
          <a:bodyPr vert="horz" lIns="95761" tIns="47881" rIns="95761" bIns="47881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0" y="2171709"/>
            <a:ext cx="6667500" cy="3619501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17500" y="6709483"/>
            <a:ext cx="2222500" cy="385410"/>
          </a:xfrm>
          <a:prstGeom prst="rect">
            <a:avLst/>
          </a:prstGeom>
          <a:ln>
            <a:noFill/>
          </a:ln>
        </p:spPr>
        <p:txBody>
          <a:bodyPr vert="horz" lIns="95761" tIns="47881" rIns="95761" bIns="47881" rtlCol="0" anchor="ctr"/>
          <a:lstStyle>
            <a:lvl1pPr algn="l">
              <a:defRPr sz="12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C6C0E6-EF60-410E-AFC4-BD5B8C6976B7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095625" y="6709483"/>
            <a:ext cx="3333750" cy="385410"/>
          </a:xfrm>
          <a:prstGeom prst="rect">
            <a:avLst/>
          </a:prstGeom>
        </p:spPr>
        <p:txBody>
          <a:bodyPr vert="horz" lIns="95761" tIns="47881" rIns="95761" bIns="47881" rtlCol="0" anchor="ctr"/>
          <a:lstStyle>
            <a:lvl1pPr algn="ctr">
              <a:defRPr sz="12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953250" y="6717792"/>
            <a:ext cx="2222500" cy="385410"/>
          </a:xfrm>
          <a:prstGeom prst="rect">
            <a:avLst/>
          </a:prstGeom>
        </p:spPr>
        <p:txBody>
          <a:bodyPr vert="horz" lIns="95761" tIns="47881" rIns="95761" bIns="47881" rtlCol="0" anchor="ctr"/>
          <a:lstStyle>
            <a:lvl1pPr algn="r">
              <a:defRPr sz="13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BDC57E-4155-44B6-A9E7-D7C7F28980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57610" rtl="0" eaLnBrk="1" latinLnBrk="0" hangingPunct="1">
        <a:spcBef>
          <a:spcPct val="0"/>
        </a:spcBef>
        <a:buNone/>
        <a:defRPr sz="3800" kern="1200" cap="all" spc="314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87283" algn="l" defTabSz="95761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78058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97014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75820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54622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633426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3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8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69844" indent="-239403" algn="l" defTabSz="957610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6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6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1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6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31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6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4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289896"/>
            <a:ext cx="8572500" cy="1206500"/>
          </a:xfrm>
          <a:prstGeom prst="rect">
            <a:avLst/>
          </a:prstGeom>
        </p:spPr>
        <p:txBody>
          <a:bodyPr vert="horz" lIns="95767" tIns="47884" rIns="95767" bIns="478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689114"/>
            <a:ext cx="8572500" cy="4777405"/>
          </a:xfrm>
          <a:prstGeom prst="rect">
            <a:avLst/>
          </a:prstGeom>
        </p:spPr>
        <p:txBody>
          <a:bodyPr vert="horz" lIns="95767" tIns="47884" rIns="95767" bIns="478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250" y="6709559"/>
            <a:ext cx="2222500" cy="385410"/>
          </a:xfrm>
          <a:prstGeom prst="rect">
            <a:avLst/>
          </a:prstGeom>
        </p:spPr>
        <p:txBody>
          <a:bodyPr vert="horz" lIns="95767" tIns="47884" rIns="95767" bIns="4788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673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673"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4375" y="6709559"/>
            <a:ext cx="3016250" cy="385410"/>
          </a:xfrm>
          <a:prstGeom prst="rect">
            <a:avLst/>
          </a:prstGeom>
        </p:spPr>
        <p:txBody>
          <a:bodyPr vert="horz" lIns="95767" tIns="47884" rIns="95767" bIns="4788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67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709559"/>
            <a:ext cx="2222500" cy="385410"/>
          </a:xfrm>
          <a:prstGeom prst="rect">
            <a:avLst/>
          </a:prstGeom>
        </p:spPr>
        <p:txBody>
          <a:bodyPr vert="horz" lIns="95767" tIns="47884" rIns="95767" bIns="4788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673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67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5767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28" indent="-359128" algn="l" defTabSz="9576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09" indent="-299272" algn="l" defTabSz="9576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093" indent="-239419" algn="l" defTabSz="9576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930" indent="-239419" algn="l" defTabSz="9576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764" indent="-239419" algn="l" defTabSz="95767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600" indent="-239419" algn="l" defTabSz="9576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438" indent="-239419" algn="l" defTabSz="9576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274" indent="-239419" algn="l" defTabSz="9576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112" indent="-239419" algn="l" defTabSz="9576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37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73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10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47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83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020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856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693" algn="l" defTabSz="9576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289896"/>
            <a:ext cx="8572500" cy="1206500"/>
          </a:xfrm>
          <a:prstGeom prst="rect">
            <a:avLst/>
          </a:prstGeom>
        </p:spPr>
        <p:txBody>
          <a:bodyPr vert="horz" lIns="95780" tIns="47890" rIns="95780" bIns="478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689112"/>
            <a:ext cx="8572500" cy="4777405"/>
          </a:xfrm>
          <a:prstGeom prst="rect">
            <a:avLst/>
          </a:prstGeom>
        </p:spPr>
        <p:txBody>
          <a:bodyPr vert="horz" lIns="95780" tIns="47890" rIns="95780" bIns="478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250" y="6709803"/>
            <a:ext cx="2222500" cy="385410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799"/>
            <a:fld id="{87367800-479D-41B0-B3F2-2DCE95BA13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99"/>
              <a:t>March 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4375" y="6709803"/>
            <a:ext cx="3016250" cy="385410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79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709803"/>
            <a:ext cx="2222500" cy="385410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799"/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9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7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5779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74" indent="-359174" algn="l" defTabSz="9577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12" indent="-299312" algn="l" defTabSz="9577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50" indent="-239450" algn="l" defTabSz="9577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50" indent="-239450" algn="l" defTabSz="9577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48" indent="-239450" algn="l" defTabSz="957799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48" indent="-239450" algn="l" defTabSz="9577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48" indent="-239450" algn="l" defTabSz="9577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48" indent="-239450" algn="l" defTabSz="9577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47" indent="-239450" algn="l" defTabSz="9577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0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99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00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99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98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98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297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198" algn="l" defTabSz="957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289896"/>
            <a:ext cx="8572500" cy="1206500"/>
          </a:xfrm>
          <a:prstGeom prst="rect">
            <a:avLst/>
          </a:prstGeom>
        </p:spPr>
        <p:txBody>
          <a:bodyPr vert="horz" lIns="95793" tIns="47896" rIns="95793" bIns="478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689110"/>
            <a:ext cx="8572500" cy="4777405"/>
          </a:xfrm>
          <a:prstGeom prst="rect">
            <a:avLst/>
          </a:prstGeom>
        </p:spPr>
        <p:txBody>
          <a:bodyPr vert="horz" lIns="95793" tIns="47896" rIns="95793" bIns="478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250" y="6709502"/>
            <a:ext cx="2222500" cy="385410"/>
          </a:xfrm>
          <a:prstGeom prst="rect">
            <a:avLst/>
          </a:prstGeom>
        </p:spPr>
        <p:txBody>
          <a:bodyPr vert="horz" lIns="95793" tIns="47896" rIns="95793" bIns="478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925"/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925"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4375" y="6709502"/>
            <a:ext cx="3016250" cy="385410"/>
          </a:xfrm>
          <a:prstGeom prst="rect">
            <a:avLst/>
          </a:prstGeom>
        </p:spPr>
        <p:txBody>
          <a:bodyPr vert="horz" lIns="95793" tIns="47896" rIns="95793" bIns="478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9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709502"/>
            <a:ext cx="2222500" cy="385410"/>
          </a:xfrm>
          <a:prstGeom prst="rect">
            <a:avLst/>
          </a:prstGeom>
        </p:spPr>
        <p:txBody>
          <a:bodyPr vert="horz" lIns="95793" tIns="47896" rIns="95793" bIns="478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925"/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9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5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5792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22" indent="-359222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314" indent="-299352" algn="l" defTabSz="9579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239481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1" algn="l" defTabSz="9579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indent="-239481" algn="l" defTabSz="957925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n.wikipedia.org/wiki/File:Hibiscus_Brilliant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1645920" y="527539"/>
            <a:ext cx="6278880" cy="1880225"/>
          </a:xfrm>
          <a:prstGeom prst="ellipse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06" y="2407764"/>
            <a:ext cx="5445728" cy="4554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8066"/>
      </p:ext>
    </p:extLst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kram Hossain Sir- Cam-049\Power Presentation\Digital Content\Content Related Picture\vlcsnap-2014-05-04-16h14m26s1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977560"/>
            <a:ext cx="5974079" cy="615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 flipH="1">
            <a:off x="5327118" y="977564"/>
            <a:ext cx="4075966" cy="6154758"/>
          </a:xfrm>
          <a:prstGeom prst="rightArrowCallout">
            <a:avLst>
              <a:gd name="adj1" fmla="val 5827"/>
              <a:gd name="adj2" fmla="val 8988"/>
              <a:gd name="adj3" fmla="val 25000"/>
              <a:gd name="adj4" fmla="val 6497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দিব এবং আমার আদর্শ পাঠের অনুরুপ কয়েক জন শিক্ষার্থী দিয়ে সরব পাঠ নিব-১০ পৃষ্ঠা,  শব্দার্থ।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55320" y="-134960"/>
            <a:ext cx="9037320" cy="1112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সময়ঃ                                      ৫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928" y="114811"/>
            <a:ext cx="8672016" cy="8661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5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কাজঃ                  </a:t>
            </a:r>
            <a:r>
              <a:rPr lang="bn-BD" sz="4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 ৫ মিনিট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66" y="980980"/>
            <a:ext cx="5026447" cy="866139"/>
          </a:xfrm>
          <a:prstGeom prst="rect">
            <a:avLst/>
          </a:prstGeom>
          <a:solidFill>
            <a:srgbClr val="92D050"/>
          </a:solidFill>
        </p:spPr>
        <p:txBody>
          <a:bodyPr wrap="none" lIns="95761" tIns="47881" rIns="95761" bIns="47881" rtlCol="0">
            <a:spAutoFit/>
          </a:bodyPr>
          <a:lstStyle/>
          <a:p>
            <a:r>
              <a:rPr lang="bn-BD" sz="5000" b="1" dirty="0">
                <a:latin typeface="NikoshBAN" pitchFamily="2" charset="0"/>
                <a:cs typeface="NikoshBAN" pitchFamily="2" charset="0"/>
              </a:rPr>
              <a:t>অর্থ সহ বাক্য গঠন করঃ 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939" y="2559383"/>
            <a:ext cx="6140533" cy="10969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5761" tIns="47881" rIns="95761" bIns="47881" rtlCol="0">
            <a:spAutoFit/>
          </a:bodyPr>
          <a:lstStyle/>
          <a:p>
            <a:r>
              <a:rPr lang="en-US" sz="4600" dirty="0" err="1">
                <a:latin typeface="NikoshBAN" pitchFamily="2" charset="0"/>
                <a:cs typeface="NikoshBAN" pitchFamily="2" charset="0"/>
              </a:rPr>
              <a:t>চুলা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উনুনে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 হয়।</a:t>
            </a:r>
            <a:endParaRPr lang="bn-BD" sz="15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8818" y="3418868"/>
            <a:ext cx="5205754" cy="8045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5761" tIns="47881" rIns="95761" bIns="47881" rtlCol="0">
            <a:spAutoFit/>
          </a:bodyPr>
          <a:lstStyle/>
          <a:p>
            <a:r>
              <a:rPr lang="en-US" sz="46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ু,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মিনুর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সই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।</a:t>
            </a:r>
            <a:endParaRPr lang="bn-BD" sz="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4941" y="4401745"/>
            <a:ext cx="6175614" cy="1512469"/>
          </a:xfrm>
          <a:prstGeom prst="rect">
            <a:avLst/>
          </a:prstGeom>
          <a:noFill/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আনন্দিত, লোকটিকে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রোমা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ঞ্চিত দেখাচ্ছিল।</a:t>
            </a:r>
            <a:endParaRPr lang="bn-BD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4" y="2559387"/>
            <a:ext cx="2185033" cy="28622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09" tIns="45705" rIns="91409" bIns="45705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উনুন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-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রোমা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ঞ্চিত-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06" y="3301111"/>
            <a:ext cx="1517251" cy="118240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User\Downloads\চুলা-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97" y="2186968"/>
            <a:ext cx="1517252" cy="1114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712" y="164722"/>
            <a:ext cx="8967019" cy="1066193"/>
          </a:xfrm>
          <a:prstGeom prst="rect">
            <a:avLst/>
          </a:prstGeom>
          <a:solidFill>
            <a:srgbClr val="00B050"/>
          </a:solidFill>
        </p:spPr>
        <p:txBody>
          <a:bodyPr wrap="square" lIns="95761" tIns="47881" rIns="95761" bIns="47881">
            <a:spAutoFit/>
          </a:bodyPr>
          <a:lstStyle/>
          <a:p>
            <a:r>
              <a:rPr lang="bn-BD" sz="63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                        ৫ মিনিট</a:t>
            </a:r>
            <a:endParaRPr lang="bn-BD" sz="6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-137160" y="1493520"/>
            <a:ext cx="9692640" cy="5440680"/>
          </a:xfrm>
          <a:prstGeom prst="verticalScroll">
            <a:avLst/>
          </a:prstGeom>
          <a:solidFill>
            <a:schemeClr val="tx2">
              <a:lumMod val="25000"/>
              <a:lumOff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marL="598506" indent="-598506">
              <a:buFont typeface="Wingdings" pitchFamily="2" charset="2"/>
              <a:buChar char="v"/>
            </a:pP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দিব এবং আমার আদর্শ পাঠের অনুরুপ কয়েক জন শিক্ষার্থী দিয়ে সরব পাঠ নিব-৮ পৃষ্ঠা।     </a:t>
            </a:r>
          </a:p>
        </p:txBody>
      </p:sp>
    </p:spTree>
    <p:extLst>
      <p:ext uri="{BB962C8B-B14F-4D97-AF65-F5344CB8AC3E}">
        <p14:creationId xmlns:p14="http://schemas.microsoft.com/office/powerpoint/2010/main" val="18588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81" y="1165131"/>
            <a:ext cx="4571999" cy="57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মিনু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" y="1165131"/>
            <a:ext cx="4616245" cy="5751871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737424" y="8"/>
            <a:ext cx="7551175" cy="98814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1165125"/>
            <a:ext cx="4645742" cy="589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5" descr="D:\Akram Hossain Sir- Cam-049\Power Presentation\Digital Content\Image Collection\Dowon Load Pic\Minu\Minu-Koyl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66" y="1165131"/>
            <a:ext cx="4599038" cy="58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37424" y="8"/>
            <a:ext cx="7551175" cy="98814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3" y="80298"/>
            <a:ext cx="9418372" cy="804583"/>
          </a:xfrm>
          <a:prstGeom prst="rect">
            <a:avLst/>
          </a:prstGeom>
          <a:solidFill>
            <a:srgbClr val="00FF99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দলীয় কাজঃ            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 ১০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Internal Storage 1"/>
          <p:cNvSpPr/>
          <p:nvPr/>
        </p:nvSpPr>
        <p:spPr>
          <a:xfrm>
            <a:off x="221226" y="1706880"/>
            <a:ext cx="8981768" cy="2697480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marL="685575" indent="-685575">
              <a:buFont typeface="Wingdings" pitchFamily="2" charset="2"/>
              <a:buChar char="Ø"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 পরিচালিকার কাজে মিনুর ভূমিকা আলোচনা কর।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70" y="241310"/>
            <a:ext cx="8952269" cy="1189304"/>
          </a:xfrm>
          <a:prstGeom prst="rect">
            <a:avLst/>
          </a:prstGeom>
          <a:solidFill>
            <a:srgbClr val="FFCCFF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4200" dirty="0">
                <a:latin typeface="NikoshBAN" pitchFamily="2" charset="0"/>
                <a:cs typeface="NikoshBAN" pitchFamily="2" charset="0"/>
              </a:rPr>
              <a:t>মুল্যায়নঃ </a:t>
            </a:r>
            <a:r>
              <a:rPr lang="bn-BD" sz="4200" dirty="0"/>
              <a:t>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r>
              <a:rPr lang="bn-BD" sz="2900" dirty="0">
                <a:latin typeface="NikoshBAN" pitchFamily="2" charset="0"/>
                <a:cs typeface="NikoshBAN" pitchFamily="2" charset="0"/>
              </a:rPr>
              <a:t>সময় ৫ মিনিট</a:t>
            </a:r>
            <a:r>
              <a:rPr lang="bn-BD" sz="2900" dirty="0"/>
              <a:t>  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0" y="944527"/>
            <a:ext cx="9525000" cy="6740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09" tIns="45705" rIns="91409" bIns="45705" rtlCol="0">
            <a:spAutoFit/>
          </a:bodyPr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। লেখকের নাম কী?</a:t>
            </a:r>
          </a:p>
          <a:p>
            <a:r>
              <a:rPr lang="bn-IN" sz="3800" dirty="0">
                <a:latin typeface="NikoshBAN" pitchFamily="2" charset="0"/>
                <a:cs typeface="NikoshBAN" pitchFamily="2" charset="0"/>
              </a:rPr>
              <a:t>    [ক] নুজরূল  [খ] বন ফুল [গ] কামিনী রায় [ঘ] সানাউল হক</a:t>
            </a:r>
          </a:p>
          <a:p>
            <a:endParaRPr lang="bn-BD" sz="3800" dirty="0">
              <a:latin typeface="NikoshBAN" pitchFamily="2" charset="0"/>
              <a:cs typeface="NikoshBAN" pitchFamily="2" charset="0"/>
            </a:endParaRPr>
          </a:p>
          <a:p>
            <a:r>
              <a:rPr lang="bn-IN" sz="3800" dirty="0">
                <a:latin typeface="NikoshBAN" pitchFamily="2" charset="0"/>
                <a:cs typeface="NikoshBAN" pitchFamily="2" charset="0"/>
              </a:rPr>
              <a:t>২। তিনি কত সালে জন্ম গ্রহণ করেন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?</a:t>
            </a:r>
            <a:endParaRPr lang="bn-IN" sz="3800" dirty="0">
              <a:latin typeface="NikoshBAN" pitchFamily="2" charset="0"/>
              <a:cs typeface="NikoshBAN" pitchFamily="2" charset="0"/>
            </a:endParaRPr>
          </a:p>
          <a:p>
            <a:r>
              <a:rPr lang="bn-IN" sz="3800" dirty="0">
                <a:latin typeface="NikoshBAN" pitchFamily="2" charset="0"/>
                <a:cs typeface="NikoshBAN" pitchFamily="2" charset="0"/>
              </a:rPr>
              <a:t>   [ক] ১৮৯৮ [খ]১৮৯০ [গ] ১৮৯৭  [ঘ] </a:t>
            </a:r>
            <a:r>
              <a:rPr lang="en-MY" sz="3800" dirty="0">
                <a:latin typeface="NikoshBAN" pitchFamily="2" charset="0"/>
                <a:cs typeface="NikoshBAN" pitchFamily="2" charset="0"/>
              </a:rPr>
              <a:t> 1899 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MY" sz="3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BD" sz="3800" dirty="0">
              <a:latin typeface="NikoshBAN" pitchFamily="2" charset="0"/>
              <a:cs typeface="NikoshBAN" pitchFamily="2" charset="0"/>
            </a:endParaRPr>
          </a:p>
          <a:p>
            <a:r>
              <a:rPr lang="en-MY" sz="38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ত্যু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?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  <a:p>
            <a:r>
              <a:rPr lang="en-US" sz="3800" dirty="0">
                <a:latin typeface="NikoshBAN" pitchFamily="2" charset="0"/>
                <a:cs typeface="NikoshBAN" pitchFamily="2" charset="0"/>
              </a:rPr>
              <a:t>   [ক]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MY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১৯৭৯ [খ] ১৯৮৯ [গ] ১৯৭৮ [ঘ] ১৯৮৭ 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সালে।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MY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52819" y="6584062"/>
            <a:ext cx="457200" cy="654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110019" y="7147942"/>
            <a:ext cx="457200" cy="654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05478" y="6515663"/>
            <a:ext cx="457200" cy="654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684E-6 L -0.75683 -0.62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0" y="-31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2807E-6 L -0.52167 -0.369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3" y="-18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14E-6 L -1.00333 -0.218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67" y="-10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307" y="1514338"/>
            <a:ext cx="8689786" cy="494417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7150">
            <a:solidFill>
              <a:srgbClr val="00B0F0"/>
            </a:solidFill>
          </a:ln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6300" dirty="0">
                <a:latin typeface="NikoshBAN" panose="02000000000000000000" pitchFamily="2" charset="0"/>
                <a:cs typeface="NikoshBAN" panose="02000000000000000000" pitchFamily="2" charset="0"/>
              </a:rPr>
              <a:t>ক ) মিনুর বয়স কত?</a:t>
            </a:r>
          </a:p>
          <a:p>
            <a:r>
              <a:rPr lang="bn-BD" sz="6300" dirty="0">
                <a:latin typeface="NikoshBAN" panose="02000000000000000000" pitchFamily="2" charset="0"/>
                <a:cs typeface="NikoshBAN" panose="02000000000000000000" pitchFamily="2" charset="0"/>
              </a:rPr>
              <a:t>খ ) মিনু কার বাড়িতে থাকতেন।</a:t>
            </a:r>
          </a:p>
          <a:p>
            <a:r>
              <a:rPr lang="bn-BD" sz="6300" dirty="0">
                <a:latin typeface="NikoshBAN" panose="02000000000000000000" pitchFamily="2" charset="0"/>
                <a:cs typeface="NikoshBAN" panose="02000000000000000000" pitchFamily="2" charset="0"/>
              </a:rPr>
              <a:t>গ ) মিনুর সই কে?</a:t>
            </a:r>
          </a:p>
          <a:p>
            <a:r>
              <a:rPr lang="bn-BD" sz="6300" dirty="0">
                <a:latin typeface="NikoshBAN" panose="02000000000000000000" pitchFamily="2" charset="0"/>
                <a:cs typeface="NikoshBAN" panose="02000000000000000000" pitchFamily="2" charset="0"/>
              </a:rPr>
              <a:t>ঘ ) মিনু শুধু বোবা নয়, ঈষৎ  </a:t>
            </a:r>
          </a:p>
          <a:p>
            <a:r>
              <a:rPr lang="bn-BD" sz="6300" dirty="0">
                <a:latin typeface="NikoshBAN" panose="02000000000000000000" pitchFamily="2" charset="0"/>
                <a:cs typeface="NikoshBAN" panose="02000000000000000000" pitchFamily="2" charset="0"/>
              </a:rPr>
              <a:t>     কালাও আলোচনা কর। </a:t>
            </a:r>
            <a:endParaRPr lang="en-US" sz="6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70" y="241302"/>
            <a:ext cx="8952269" cy="743028"/>
          </a:xfrm>
          <a:prstGeom prst="rect">
            <a:avLst/>
          </a:prstGeom>
          <a:solidFill>
            <a:srgbClr val="FFCCFF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4200" dirty="0">
                <a:latin typeface="NikoshBAN" pitchFamily="2" charset="0"/>
                <a:cs typeface="NikoshBAN" pitchFamily="2" charset="0"/>
              </a:rPr>
              <a:t>                   মুল্যায়নঃ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333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76248" y="160867"/>
            <a:ext cx="8572500" cy="1206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5786" tIns="47893" rIns="95786" bIns="47893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irc_mi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6691"/>
          <a:stretch/>
        </p:blipFill>
        <p:spPr bwMode="auto">
          <a:xfrm>
            <a:off x="5135" y="1528238"/>
            <a:ext cx="9525001" cy="394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2" y="5328138"/>
            <a:ext cx="9525000" cy="19108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5786" tIns="47893" rIns="95786" bIns="47893" rtlCol="0" anchor="ctr"/>
          <a:lstStyle/>
          <a:p>
            <a:pPr algn="ctr" defTabSz="957862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" y="5482820"/>
            <a:ext cx="9524999" cy="1758715"/>
          </a:xfrm>
          <a:prstGeom prst="rect">
            <a:avLst/>
          </a:prstGeom>
        </p:spPr>
        <p:txBody>
          <a:bodyPr wrap="square" lIns="95786" tIns="47893" rIns="95786" bIns="47893">
            <a:spAutoFit/>
          </a:bodyPr>
          <a:lstStyle/>
          <a:p>
            <a:pPr marL="685575" lvl="0" indent="-685575" algn="ctr">
              <a:buFont typeface="Wingdings" pitchFamily="2" charset="2"/>
              <a:buChar char="q"/>
            </a:pPr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ইন্দ্রিয় বলতে কী বুঝনো হয়েছে- ব্যাখ্যা কর।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515" y="488997"/>
            <a:ext cx="4188492" cy="1943357"/>
          </a:xfrm>
          <a:prstGeom prst="rect">
            <a:avLst/>
          </a:prstGeom>
          <a:noFill/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1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1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upload.wikimedia.org/wikipedia/commons/thumb/2/21/Hibiscus_Brilliant.jpg/220px-Hibiscus_Brillian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575" y="1946789"/>
            <a:ext cx="6872748" cy="51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456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989" y="609087"/>
            <a:ext cx="4962353" cy="1204705"/>
          </a:xfrm>
          <a:prstGeom prst="rect">
            <a:avLst/>
          </a:prstGeom>
        </p:spPr>
        <p:txBody>
          <a:bodyPr wrap="none" lIns="95774" tIns="47887" rIns="95774" bIns="47887">
            <a:spAutoFit/>
          </a:bodyPr>
          <a:lstStyle/>
          <a:p>
            <a:pPr algn="ctr" defTabSz="957736">
              <a:defRPr/>
            </a:pPr>
            <a:r>
              <a:rPr lang="en-US" sz="72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4" name="Picture 2" descr="E:\1.Madrasha\1. Techer im+video+sartifikat\১. শিক্ষকদের ছবি\১. মেইন ছবি\৫. মাদবপুর লেইক ২০১০  ১-২০৪\1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74" b="100000" l="65564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99" t="39560"/>
          <a:stretch/>
        </p:blipFill>
        <p:spPr bwMode="auto">
          <a:xfrm>
            <a:off x="297895" y="1096395"/>
            <a:ext cx="3571875" cy="565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85153" y="2413002"/>
            <a:ext cx="4762500" cy="3713084"/>
          </a:xfrm>
          <a:prstGeom prst="rect">
            <a:avLst/>
          </a:prstGeom>
          <a:noFill/>
        </p:spPr>
        <p:txBody>
          <a:bodyPr wrap="square" lIns="95774" tIns="47887" rIns="95774" bIns="47887" rtlCol="0">
            <a:spAutoFit/>
          </a:bodyPr>
          <a:lstStyle/>
          <a:p>
            <a:pPr algn="ctr" defTabSz="957736"/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জোবায়েদা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IN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57736"/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bn-I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957736"/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defTabSz="957736"/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57736"/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০১৭১২-৩০০৯২৬</a:t>
            </a:r>
          </a:p>
          <a:p>
            <a:pPr algn="ctr" defTabSz="957736"/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jakter1377@gmail.com</a:t>
            </a:r>
            <a:endParaRPr lang="en-US" sz="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2" y="656468"/>
            <a:ext cx="4841875" cy="1389359"/>
          </a:xfrm>
          <a:prstGeom prst="rect">
            <a:avLst/>
          </a:prstGeom>
          <a:noFill/>
        </p:spPr>
        <p:txBody>
          <a:bodyPr wrap="square" lIns="95761" tIns="47881" rIns="95761" bIns="47881" rtlCol="0">
            <a:spAutoFit/>
          </a:bodyPr>
          <a:lstStyle/>
          <a:p>
            <a:r>
              <a:rPr lang="en-US" sz="8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8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8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8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8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7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02" y="2053409"/>
            <a:ext cx="8334375" cy="4262967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5761" tIns="47881" rIns="95761" bIns="47881" rtlCol="0" anchor="ctr"/>
          <a:lstStyle/>
          <a:p>
            <a:pPr algn="ctr">
              <a:defRPr/>
            </a:pPr>
            <a:r>
              <a:rPr lang="bn-BD" sz="63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63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6300" b="1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50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</a:t>
            </a:r>
            <a:r>
              <a:rPr lang="en-US" sz="50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0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0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0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0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50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46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</a:t>
            </a:r>
            <a:r>
              <a:rPr lang="en-US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6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মিনু</a:t>
            </a:r>
            <a:endParaRPr lang="en-US" sz="4600" b="1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6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০১/০৩/২০২০ </a:t>
            </a:r>
            <a:r>
              <a:rPr lang="bn-BD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  <a:p>
            <a:pPr algn="ctr">
              <a:defRPr/>
            </a:pPr>
            <a:r>
              <a:rPr lang="bn-BD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en-US" sz="46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6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6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AU" sz="4600" b="1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0" y="309725"/>
            <a:ext cx="4527755" cy="648928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Akram Hossain Sir- Cam-049\Power Presentation\Digital Content\Image Collection\Dowon Load Pic\Minu\Minu-Koyl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16" y="309724"/>
            <a:ext cx="4739784" cy="648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Akram Hossain Sir- Cam-049\Power Presentation\Digital Content\Image Collection\Dowon Load Pic\Minu\Minu-Koyl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8" y="267372"/>
            <a:ext cx="4549264" cy="53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31" y="267372"/>
            <a:ext cx="4406103" cy="53370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59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1563329" y="1917298"/>
            <a:ext cx="6489290" cy="3115870"/>
          </a:xfrm>
          <a:prstGeom prst="flowChartPredefinedProcess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 মিনু’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35982" y="8"/>
            <a:ext cx="9026013" cy="140109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২মিনিট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52" y="465338"/>
            <a:ext cx="8974114" cy="58828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5761" tIns="47881" rIns="95761" bIns="47881" rtlCol="0">
            <a:spAutoFit/>
          </a:bodyPr>
          <a:lstStyle/>
          <a:p>
            <a:pPr algn="ctr"/>
            <a:endParaRPr lang="bn-BD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bn-BD" sz="6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/>
          </a:p>
          <a:p>
            <a:pPr marL="598506" indent="-598506">
              <a:buFont typeface="Wingdings" pitchFamily="2" charset="2"/>
              <a:buChar char="v"/>
            </a:pPr>
            <a:r>
              <a:rPr lang="bn-BD" sz="4000" dirty="0"/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লেখক পরিচিতি বলতে  পারবে।</a:t>
            </a:r>
            <a:r>
              <a:rPr lang="bn-BD" sz="5400" dirty="0"/>
              <a:t> </a:t>
            </a:r>
          </a:p>
          <a:p>
            <a:pPr marL="598506" indent="-598506">
              <a:buFont typeface="Wingdings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অর্থসহ বাক্য গঠন করতে পারবে।</a:t>
            </a:r>
          </a:p>
          <a:p>
            <a:pPr marL="778058" indent="-778058">
              <a:buFont typeface="Wingdings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প্রবন্ধের সার-সংক্ষেপ বলতে পারবে।</a:t>
            </a:r>
          </a:p>
          <a:p>
            <a:pPr marL="778058" indent="-778058">
              <a:buFont typeface="Wingdings" pitchFamily="2" charset="2"/>
              <a:buChar char="v"/>
            </a:pP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80" y="82646"/>
            <a:ext cx="4286250" cy="973860"/>
          </a:xfrm>
          <a:prstGeom prst="rect">
            <a:avLst/>
          </a:prstGeom>
          <a:solidFill>
            <a:srgbClr val="92D050"/>
          </a:solidFill>
        </p:spPr>
        <p:txBody>
          <a:bodyPr wrap="square" lIns="95761" tIns="47881" rIns="95761" bIns="47881" rtlCol="0">
            <a:spAutoFit/>
          </a:bodyPr>
          <a:lstStyle/>
          <a:p>
            <a:pPr algn="ctr"/>
            <a:r>
              <a:rPr lang="bn-BD" sz="57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57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040" y="1270704"/>
            <a:ext cx="8607574" cy="3666905"/>
          </a:xfrm>
          <a:prstGeom prst="rect">
            <a:avLst/>
          </a:prstGeom>
          <a:noFill/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                               </a:t>
            </a: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  <a:p>
            <a:endParaRPr lang="bn-BD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038" y="2889890"/>
            <a:ext cx="1813845" cy="1435525"/>
          </a:xfrm>
          <a:prstGeom prst="rect">
            <a:avLst/>
          </a:prstGeom>
          <a:solidFill>
            <a:srgbClr val="92D050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জন্ম স্থানঃ </a:t>
            </a:r>
          </a:p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ভারতের বিহারে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749" y="1137972"/>
            <a:ext cx="2600959" cy="9892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জন্মঃ  ১৮৯৯  সালে ১৯ জুলাই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169" y="5558022"/>
            <a:ext cx="2042224" cy="1435525"/>
          </a:xfrm>
          <a:prstGeom prst="rect">
            <a:avLst/>
          </a:prstGeom>
          <a:solidFill>
            <a:srgbClr val="00B0F0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মৃত্যুঃ ১৯৪৭ সালে</a:t>
            </a:r>
          </a:p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 ৯ ফ্রেব্রুইয়ারী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1752" y="2834807"/>
            <a:ext cx="2342317" cy="1435525"/>
          </a:xfrm>
          <a:prstGeom prst="rect">
            <a:avLst/>
          </a:prstGeom>
          <a:solidFill>
            <a:srgbClr val="00B0F0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নাম   বলাইচাঁদ মুখোপাধ্যায়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43021" y="4824969"/>
            <a:ext cx="465918" cy="5574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43887" y="3647013"/>
            <a:ext cx="799143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51488" y="3587438"/>
            <a:ext cx="796357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99824" y="1893297"/>
            <a:ext cx="459" cy="50355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3321" y="5518401"/>
            <a:ext cx="3073978" cy="1435525"/>
          </a:xfrm>
          <a:prstGeom prst="rect">
            <a:avLst/>
          </a:prstGeom>
          <a:solidFill>
            <a:srgbClr val="92D050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অনুগামিনী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বহুবর্ণ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35671" y="4547239"/>
            <a:ext cx="549242" cy="70731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26" y="2382480"/>
            <a:ext cx="2895236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3629818" y="4025855"/>
            <a:ext cx="2452570" cy="1261854"/>
          </a:xfrm>
          <a:prstGeom prst="rect">
            <a:avLst/>
          </a:prstGeom>
        </p:spPr>
        <p:txBody>
          <a:bodyPr wrap="square" lIns="91409" tIns="45705" rIns="91409" bIns="45705">
            <a:spAutoFit/>
          </a:bodyPr>
          <a:lstStyle/>
          <a:p>
            <a:r>
              <a:rPr lang="bn-BD" sz="1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বনফুল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081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17" y="321742"/>
            <a:ext cx="8893026" cy="866139"/>
          </a:xfrm>
          <a:prstGeom prst="rect">
            <a:avLst/>
          </a:prstGeom>
          <a:solidFill>
            <a:srgbClr val="92D050"/>
          </a:solid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5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কাজঃ                      </a:t>
            </a:r>
            <a:r>
              <a:rPr lang="bn-BD" sz="4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 ৫ মিনিট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324723" y="1608677"/>
            <a:ext cx="9059575" cy="57443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5761" tIns="47881" rIns="95761" bIns="47881" rtlCol="0">
            <a:spAutoFit/>
          </a:bodyPr>
          <a:lstStyle/>
          <a:p>
            <a:r>
              <a:rPr lang="bn-BD" sz="57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5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700" dirty="0">
                <a:latin typeface="NikoshBAN" pitchFamily="2" charset="0"/>
                <a:cs typeface="NikoshBAN" pitchFamily="2" charset="0"/>
              </a:rPr>
              <a:t> নাম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7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?</a:t>
            </a:r>
            <a:endParaRPr lang="bn-BD" sz="5700" dirty="0">
              <a:latin typeface="NikoshBAN" pitchFamily="2" charset="0"/>
              <a:cs typeface="NikoshBAN" pitchFamily="2" charset="0"/>
            </a:endParaRPr>
          </a:p>
          <a:p>
            <a:endParaRPr lang="bn-BD" sz="3400" dirty="0">
              <a:latin typeface="NikoshBAN" pitchFamily="2" charset="0"/>
              <a:cs typeface="NikoshBAN" pitchFamily="2" charset="0"/>
            </a:endParaRPr>
          </a:p>
          <a:p>
            <a:r>
              <a:rPr lang="bn-BD" sz="5700" dirty="0">
                <a:latin typeface="NikoshBAN" pitchFamily="2" charset="0"/>
                <a:cs typeface="NikoshBAN" pitchFamily="2" charset="0"/>
              </a:rPr>
              <a:t>খ)ব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লাইচাঁদ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মুখোপাধ্যায়</a:t>
            </a:r>
            <a:r>
              <a:rPr lang="bn-BD" sz="5700" dirty="0">
                <a:latin typeface="NikoshBAN" pitchFamily="2" charset="0"/>
                <a:cs typeface="NikoshBAN" pitchFamily="2" charset="0"/>
              </a:rPr>
              <a:t> কত সালে জন্ম   </a:t>
            </a:r>
          </a:p>
          <a:p>
            <a:r>
              <a:rPr lang="bn-BD" sz="5700" dirty="0">
                <a:latin typeface="NikoshBAN" pitchFamily="2" charset="0"/>
                <a:cs typeface="NikoshBAN" pitchFamily="2" charset="0"/>
              </a:rPr>
              <a:t>     গ্রহন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700" dirty="0">
                <a:latin typeface="NikoshBAN" pitchFamily="2" charset="0"/>
                <a:cs typeface="NikoshBAN" pitchFamily="2" charset="0"/>
              </a:rPr>
              <a:t>করেন?</a:t>
            </a:r>
          </a:p>
          <a:p>
            <a:r>
              <a:rPr lang="bn-BD" sz="5700" dirty="0">
                <a:latin typeface="NikoshBAN" pitchFamily="2" charset="0"/>
                <a:cs typeface="NikoshBAN" pitchFamily="2" charset="0"/>
              </a:rPr>
              <a:t>গ) তার দুইটি গ্রন্থের নাম বল।</a:t>
            </a:r>
          </a:p>
          <a:p>
            <a:endParaRPr lang="bn-BD" sz="2900" dirty="0">
              <a:latin typeface="NikoshBAN" pitchFamily="2" charset="0"/>
              <a:cs typeface="NikoshBAN" pitchFamily="2" charset="0"/>
            </a:endParaRPr>
          </a:p>
          <a:p>
            <a:r>
              <a:rPr lang="bn-BD" sz="5700" dirty="0">
                <a:latin typeface="NikoshBAN" pitchFamily="2" charset="0"/>
                <a:cs typeface="NikoshBAN" pitchFamily="2" charset="0"/>
              </a:rPr>
              <a:t>ঘ)  তিনি কত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5700" dirty="0">
                <a:latin typeface="NikoshBAN" pitchFamily="2" charset="0"/>
                <a:cs typeface="NikoshBAN" pitchFamily="2" charset="0"/>
              </a:rPr>
              <a:t> মৃত্যুবরন করেন?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497</TotalTime>
  <Words>377</Words>
  <Application>Microsoft Office PowerPoint</Application>
  <PresentationFormat>Custom</PresentationFormat>
  <Paragraphs>90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Couture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JNJ</cp:lastModifiedBy>
  <cp:revision>97</cp:revision>
  <dcterms:created xsi:type="dcterms:W3CDTF">2013-04-27T02:01:47Z</dcterms:created>
  <dcterms:modified xsi:type="dcterms:W3CDTF">2020-03-01T15:16:17Z</dcterms:modified>
</cp:coreProperties>
</file>