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3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1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9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2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1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B13B-10CA-4132-AF61-10A11635C3E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B31A-D01D-48DC-8EA6-01A0C6A9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0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859" y="1044524"/>
            <a:ext cx="10264094" cy="5777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2832" y="266602"/>
            <a:ext cx="3514065" cy="777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105" y="5625152"/>
            <a:ext cx="10358650" cy="1232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বাবার নাম শেখ লুৎফর রহমান ও মায়ের নাম সায়েরা খাতুন 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2392" r="3200"/>
          <a:stretch/>
        </p:blipFill>
        <p:spPr>
          <a:xfrm>
            <a:off x="1869743" y="0"/>
            <a:ext cx="8202305" cy="55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594" y="5556913"/>
            <a:ext cx="9990161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শিক্ষাজীবন শুরু হয় ৭ বছর বয়সে গিমাডাঙ্গা প্রাথমিক বিদ্যালয়ে।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9182" y="0"/>
            <a:ext cx="12082818" cy="5254388"/>
            <a:chOff x="109182" y="0"/>
            <a:chExt cx="12082818" cy="5254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2" y="0"/>
              <a:ext cx="12082818" cy="525438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13445" y="1737813"/>
              <a:ext cx="5406787" cy="6505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গিমাডাঙ্গা প্রাথমিক বিদ্যালয়ে।  </a:t>
              </a:r>
              <a:endPara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4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072" y="5761629"/>
            <a:ext cx="9853683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বছর পর গোপালগঞ্জ পাবলিক স্কুলে ভর্তি হন।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1165" y="191069"/>
            <a:ext cx="10106601" cy="5472751"/>
            <a:chOff x="1371165" y="-1"/>
            <a:chExt cx="10106601" cy="5663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367" y="-1"/>
              <a:ext cx="10058399" cy="56638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17901">
              <a:off x="1371165" y="1828265"/>
              <a:ext cx="4137763" cy="383205"/>
            </a:xfrm>
            <a:prstGeom prst="rect">
              <a:avLst/>
            </a:prstGeom>
            <a:solidFill>
              <a:schemeClr val="bg1"/>
            </a:solidFill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 পাবলিক স্কুল</a:t>
              </a:r>
              <a:endPara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6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753" y="5720687"/>
            <a:ext cx="9444249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মাধ্যমিক শিক্ষা লাভ করেন গোপালগঞ্জ মিশন হাইস্কুল থেকে।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IGH 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3" y="232012"/>
            <a:ext cx="11477767" cy="529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2262" y="1801504"/>
            <a:ext cx="4162568" cy="42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মিশন হাইস্কুল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5904931"/>
            <a:ext cx="11846257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থেকে তিনি আইএ এবং বিএ পাস করেন।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31"/>
            <a:ext cx="12192000" cy="5800298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47851"/>
            <a:ext cx="4062484" cy="698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219" y="5625152"/>
            <a:ext cx="8093123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ঢাকা বিশ্ববিদ্যালয়ে আইন বিভাগে ভর্তি হন।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7910" cy="5322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1" y="0"/>
            <a:ext cx="7074089" cy="52816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8854" y="109182"/>
            <a:ext cx="3482452" cy="520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301595"/>
            <a:ext cx="12191999" cy="1387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কারাবন্দি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"/>
          <a:stretch/>
        </p:blipFill>
        <p:spPr>
          <a:xfrm>
            <a:off x="182880" y="140677"/>
            <a:ext cx="5641145" cy="5106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83" y="211016"/>
            <a:ext cx="6096851" cy="50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829" y="5625152"/>
            <a:ext cx="11812172" cy="1043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সালে তিনি  পূর্ববাংলার মুক্তির সনদ ছয়দফা পেশ করেন।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0" y="150124"/>
            <a:ext cx="3662149" cy="5302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122828"/>
            <a:ext cx="4462818" cy="5336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1"/>
            <a:ext cx="4094327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791" y="5625152"/>
            <a:ext cx="9311551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তাঁর দল আওয়ামী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 বিপুল ভোটে জয়লাভ করে।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41"/>
            <a:ext cx="4591331" cy="5104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53" y="175479"/>
            <a:ext cx="3026239" cy="5099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26610"/>
            <a:ext cx="4511040" cy="5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8" y="0"/>
            <a:ext cx="595042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33248" y="668740"/>
            <a:ext cx="5763134" cy="514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ফলাফল অনুযায়ী বঙ্গবন্ধুর নেতৃত্বে পাকিস্তানের সরকার গঠন করার কথা ছিল। কিন্তু পাকিস্তানের শাসকরা নানা  ষড়যন্ত্র শুরু করে। তাদের ষড়যন্ত্রের কারনে বঙ্গবন্ধুর সরকার গঠন করা সম্ভব হয়নি।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362201" y="42040"/>
            <a:ext cx="7369791" cy="1171432"/>
          </a:xfrm>
          <a:prstGeom prst="ellipseRibbon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3" tIns="38402" rIns="76803" bIns="38402"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2263" y="3727495"/>
            <a:ext cx="527538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জাতির পিতা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 বঙ্গবন্ধুর  শিক্ষা ও সংগ্রামী জীবন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০১/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২০20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855" y="4081700"/>
            <a:ext cx="4220692" cy="2047324"/>
          </a:xfrm>
          <a:prstGeom prst="rect">
            <a:avLst/>
          </a:prstGeom>
          <a:solidFill>
            <a:schemeClr val="bg1"/>
          </a:solidFill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নুরানী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1323834"/>
            <a:ext cx="2170285" cy="2577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13548" r="32754" b="5406"/>
          <a:stretch/>
        </p:blipFill>
        <p:spPr>
          <a:xfrm>
            <a:off x="7927267" y="958842"/>
            <a:ext cx="2209956" cy="27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78222" y="177421"/>
            <a:ext cx="5199796" cy="6414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3" y="150126"/>
            <a:ext cx="465388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৫৮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খুলে পড়।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1452282"/>
            <a:ext cx="5680412" cy="48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811" y="4184888"/>
            <a:ext cx="8799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লেখ।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আমরা কেন বঙ্গবন্ধুকে জাতির পিতা বলি? তা তিনটি বাক্যে লেখ।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217370" y="249383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34" y="1160042"/>
            <a:ext cx="4913065" cy="27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6603" y="1037232"/>
          <a:ext cx="11450472" cy="560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812"/>
                <a:gridCol w="9389660"/>
              </a:tblGrid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১৯২০ 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১৯২৭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১৯২৯ 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১৯৬৬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১৯৭০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1194" y="218364"/>
            <a:ext cx="11341290" cy="777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7474" y="1323833"/>
            <a:ext cx="72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জন্মগ্রহন করেন।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5780" y="2199565"/>
            <a:ext cx="892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গিমাডাঙ্গা প্রাথমিক বিদ্যালয়ে ভর্তি হন।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018" y="3482454"/>
            <a:ext cx="899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গোপালগঞ্জ পাবলিক স্কুলে ভর্তি হন।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7862" y="4587923"/>
            <a:ext cx="72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পূর্ববাংলার মুক্তির সনদ ছয় দফা পেশ করেন।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4214" y="5707039"/>
            <a:ext cx="72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 লীগ বিপুল ভোটে জয়লাভ করে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1865" y="2792521"/>
            <a:ext cx="8592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বঙ্গবন্ধু কখন ও কোথায় জন্মগ্রহণ করেন।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কত বছর বয়সে তিনি গোপালগঞ্জ পাবলিক স্কুলে ভর্তি হন?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আমরা কেন বঙ্গবন্ধুকে জাতির পিতা বলি? তা তিনটি বাক্যে বল।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4183842" y="353237"/>
            <a:ext cx="3790264" cy="832513"/>
          </a:xfrm>
          <a:prstGeom prst="ribbon2">
            <a:avLst>
              <a:gd name="adj1" fmla="val 16667"/>
              <a:gd name="adj2" fmla="val 3934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854" y="1132764"/>
            <a:ext cx="11000096" cy="560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১।বঙ্গবন্ধুর জীবনের কোন দিকটি তোমার ভালো লেগেছে? সে সম্পর্কে লিখে আনবে।</a:t>
            </a:r>
          </a:p>
        </p:txBody>
      </p:sp>
      <p:sp>
        <p:nvSpPr>
          <p:cNvPr id="2" name="Up Ribbon 1"/>
          <p:cNvSpPr/>
          <p:nvPr/>
        </p:nvSpPr>
        <p:spPr>
          <a:xfrm>
            <a:off x="2688609" y="95535"/>
            <a:ext cx="6796585" cy="832513"/>
          </a:xfrm>
          <a:prstGeom prst="ribbon2">
            <a:avLst>
              <a:gd name="adj1" fmla="val 31204"/>
              <a:gd name="adj2" fmla="val 3496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53" y="1438836"/>
            <a:ext cx="5143500" cy="33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01504" y="0"/>
            <a:ext cx="8325133" cy="92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4" y="1085523"/>
            <a:ext cx="9964271" cy="55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3066728" y="474409"/>
            <a:ext cx="6096000" cy="990600"/>
          </a:xfrm>
          <a:prstGeom prst="ellipseRibbon">
            <a:avLst>
              <a:gd name="adj1" fmla="val 25000"/>
              <a:gd name="adj2" fmla="val 29706"/>
              <a:gd name="adj3" fmla="val 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7370" y="2900856"/>
            <a:ext cx="74097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0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59" y="604911"/>
            <a:ext cx="5999556" cy="6253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1468" y="-106097"/>
            <a:ext cx="560923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47" y="518616"/>
            <a:ext cx="4418725" cy="6107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4" y="424038"/>
            <a:ext cx="6567514" cy="64339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138985" y="-135520"/>
            <a:ext cx="560923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কার ছবি দেখলে?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559558"/>
            <a:ext cx="11491415" cy="629844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48668" y="3589362"/>
            <a:ext cx="4694831" cy="79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6" grpId="0"/>
      <p:bldP spid="26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9110" y="5734334"/>
            <a:ext cx="5786650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শিক্ষা ও সংগ্রামী জীবন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13" y="1155741"/>
            <a:ext cx="2968810" cy="42760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87312" y="1130604"/>
            <a:ext cx="2445764" cy="4326340"/>
            <a:chOff x="4244454" y="322093"/>
            <a:chExt cx="4258613" cy="52270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285" y="322093"/>
              <a:ext cx="4135782" cy="52270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44454" y="368490"/>
              <a:ext cx="4067033" cy="1501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67284" y="2279176"/>
              <a:ext cx="395785" cy="1514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99" y="95534"/>
            <a:ext cx="3940025" cy="53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560" y="5761629"/>
            <a:ext cx="8570795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আমাদের জাতির পিতা।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6" y="95535"/>
            <a:ext cx="4844249" cy="5663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46" y="122831"/>
            <a:ext cx="3521828" cy="5500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6" y="150125"/>
            <a:ext cx="3442447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88" y="3576917"/>
            <a:ext cx="67762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দাও।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বঙ্গবন্ধু কবে জন্ম গ্রহণ করেন?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কত বছর বয়সে তাঁর শিক্ষা জীবন শুরু হয়?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তিনি কোন প্রাথমিক বিদ্যালয়ে পড়ালেখা করেন?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96435" y="242047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61" y="888378"/>
            <a:ext cx="343923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6" y="5761629"/>
            <a:ext cx="11150220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/>
        </p:blipFill>
        <p:spPr>
          <a:xfrm>
            <a:off x="0" y="0"/>
            <a:ext cx="3962400" cy="5650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0" y="0"/>
            <a:ext cx="3832746" cy="5704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4" y="1"/>
            <a:ext cx="4426425" cy="2988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2" y="3016156"/>
            <a:ext cx="4399128" cy="26476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49738" y="0"/>
            <a:ext cx="3423313" cy="57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GB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4388" y="3248167"/>
            <a:ext cx="136478" cy="13647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666095" y="4260376"/>
            <a:ext cx="136478" cy="13647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48936" y="3468806"/>
            <a:ext cx="136478" cy="13647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9362" y="5625152"/>
            <a:ext cx="5145206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খোকা।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94078" y="341194"/>
            <a:ext cx="4572510" cy="5227093"/>
            <a:chOff x="4230806" y="341194"/>
            <a:chExt cx="4135782" cy="52270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806" y="341194"/>
              <a:ext cx="4135782" cy="52270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44454" y="368490"/>
              <a:ext cx="4067033" cy="1501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67284" y="2279176"/>
              <a:ext cx="395785" cy="1514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28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462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2020-02-26T16:32:57Z</dcterms:created>
  <dcterms:modified xsi:type="dcterms:W3CDTF">2020-03-01T16:40:47Z</dcterms:modified>
</cp:coreProperties>
</file>