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9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8" r:id="rId3"/>
    <p:sldId id="277" r:id="rId4"/>
    <p:sldId id="257" r:id="rId5"/>
    <p:sldId id="258" r:id="rId6"/>
    <p:sldId id="260" r:id="rId7"/>
    <p:sldId id="261" r:id="rId8"/>
    <p:sldId id="259" r:id="rId9"/>
    <p:sldId id="263" r:id="rId10"/>
    <p:sldId id="264" r:id="rId11"/>
    <p:sldId id="265" r:id="rId12"/>
    <p:sldId id="267" r:id="rId13"/>
    <p:sldId id="262" r:id="rId14"/>
    <p:sldId id="274" r:id="rId15"/>
    <p:sldId id="268" r:id="rId16"/>
    <p:sldId id="269" r:id="rId17"/>
    <p:sldId id="270" r:id="rId18"/>
    <p:sldId id="27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F1E5E-29F9-4A2E-B369-69B7B87FC7B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C5E58-C424-4E3D-8058-89CBD2506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0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E8DB3-7D85-43FE-A9AB-58B08D23E5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10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C5E58-C424-4E3D-8058-89CBD2506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5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C5E58-C424-4E3D-8058-89CBD2506B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2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2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8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1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3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6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51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95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30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4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2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9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4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3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C386-ED3B-497C-8B1A-297C93996B2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FA384-AB61-4841-BDF5-4EE2BE22D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gi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oil_xs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42000">
                <a:srgbClr val="3A9285">
                  <a:alpha val="20000"/>
                  <a:lumMod val="68000"/>
                </a:srgbClr>
              </a:gs>
              <a:gs pos="36000">
                <a:srgbClr val="0070C0">
                  <a:lumMod val="91000"/>
                  <a:lumOff val="9000"/>
                </a:srgbClr>
              </a:gs>
              <a:gs pos="30000">
                <a:srgbClr val="5D416F"/>
              </a:gs>
              <a:gs pos="42000">
                <a:srgbClr val="FF0000">
                  <a:lumMod val="10000"/>
                  <a:lumOff val="90000"/>
                </a:srgbClr>
              </a:gs>
              <a:gs pos="0">
                <a:schemeClr val="accent6">
                  <a:lumMod val="67000"/>
                </a:schemeClr>
              </a:gs>
              <a:gs pos="54000">
                <a:schemeClr val="accent6">
                  <a:lumMod val="97000"/>
                  <a:lumOff val="3000"/>
                </a:schemeClr>
              </a:gs>
              <a:gs pos="63750">
                <a:srgbClr val="FFFF00">
                  <a:lumMod val="87000"/>
                  <a:lumOff val="13000"/>
                </a:srgbClr>
              </a:gs>
              <a:gs pos="70000">
                <a:srgbClr val="002060">
                  <a:lumMod val="53000"/>
                  <a:lumOff val="47000"/>
                </a:srgbClr>
              </a:gs>
              <a:gs pos="57000">
                <a:srgbClr val="00B050"/>
              </a:gs>
              <a:gs pos="83000">
                <a:srgbClr val="7030A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94448" y="-64922"/>
            <a:ext cx="3100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/>
          <a:stretch/>
        </p:blipFill>
        <p:spPr>
          <a:xfrm>
            <a:off x="2896878" y="927333"/>
            <a:ext cx="6095999" cy="366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127" y="4627994"/>
            <a:ext cx="11028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ধুসর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কনাগুলো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দোঁআশ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শুকনা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ধরলে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দানাময়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1" y="1230646"/>
            <a:ext cx="1415481" cy="3397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08" y="1152328"/>
            <a:ext cx="1415481" cy="33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1000">
                <a:srgbClr val="0070C0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83500">
                <a:srgbClr val="7030A0"/>
              </a:gs>
              <a:gs pos="98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1055" y="0"/>
            <a:ext cx="325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>
          <a:xfrm>
            <a:off x="3432464" y="1015663"/>
            <a:ext cx="4953000" cy="3267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4170130"/>
            <a:ext cx="116378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কণাগুলো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বালি,কাদা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হিউমাস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হিউমাস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8" y="507831"/>
            <a:ext cx="1934355" cy="4086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9924" y="394122"/>
            <a:ext cx="2048004" cy="40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500">
                <a:srgbClr val="5BC19E"/>
              </a:gs>
              <a:gs pos="74000">
                <a:srgbClr val="00B050"/>
              </a:gs>
              <a:gs pos="21000">
                <a:srgbClr val="2EB977"/>
              </a:gs>
              <a:gs pos="41000">
                <a:srgbClr val="5BC19E"/>
              </a:gs>
              <a:gs pos="0">
                <a:srgbClr val="00B050"/>
              </a:gs>
              <a:gs pos="18000">
                <a:schemeClr val="accent1">
                  <a:lumMod val="45000"/>
                  <a:lumOff val="55000"/>
                </a:schemeClr>
              </a:gs>
              <a:gs pos="90261">
                <a:srgbClr val="9AD3CC"/>
              </a:gs>
              <a:gs pos="46000">
                <a:srgbClr val="FFFF00">
                  <a:alpha val="50000"/>
                </a:srgbClr>
              </a:gs>
              <a:gs pos="35000">
                <a:srgbClr val="7030A0">
                  <a:alpha val="50000"/>
                </a:srgbClr>
              </a:gs>
              <a:gs pos="87000">
                <a:srgbClr val="FF0000">
                  <a:alpha val="6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28398" y="180109"/>
            <a:ext cx="2992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199" y="1195772"/>
            <a:ext cx="11720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27710" y="3829050"/>
            <a:ext cx="914400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 r="53741"/>
          <a:stretch/>
        </p:blipFill>
        <p:spPr>
          <a:xfrm>
            <a:off x="7962035" y="3829050"/>
            <a:ext cx="422996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500">
              <a:srgbClr val="5BC19E"/>
            </a:gs>
            <a:gs pos="74000">
              <a:srgbClr val="00B050"/>
            </a:gs>
            <a:gs pos="21000">
              <a:srgbClr val="2EB977"/>
            </a:gs>
            <a:gs pos="41000">
              <a:srgbClr val="5BC19E"/>
            </a:gs>
            <a:gs pos="0">
              <a:srgbClr val="00B050"/>
            </a:gs>
            <a:gs pos="18000">
              <a:schemeClr val="accent1">
                <a:lumMod val="45000"/>
                <a:lumOff val="55000"/>
              </a:schemeClr>
            </a:gs>
            <a:gs pos="90261">
              <a:srgbClr val="9AD3CC"/>
            </a:gs>
            <a:gs pos="46000">
              <a:srgbClr val="FFFF00">
                <a:alpha val="50000"/>
              </a:srgbClr>
            </a:gs>
            <a:gs pos="35000">
              <a:srgbClr val="7030A0">
                <a:alpha val="50000"/>
              </a:srgbClr>
            </a:gs>
            <a:gs pos="87000">
              <a:srgbClr val="FF0000">
                <a:alpha val="65000"/>
              </a:srgb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27" y="803644"/>
            <a:ext cx="3879607" cy="517748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079631" y="618978"/>
            <a:ext cx="320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3631" y="2033928"/>
            <a:ext cx="495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নং-৩০।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6390" y="111146"/>
            <a:ext cx="3181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553" y="4513446"/>
            <a:ext cx="2755555" cy="2946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3615" y="-515265"/>
            <a:ext cx="2755555" cy="2946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68854" y="4262104"/>
            <a:ext cx="2755555" cy="2946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4792" y="-346208"/>
            <a:ext cx="2755555" cy="29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C00000"/>
            </a:gs>
            <a:gs pos="36000">
              <a:srgbClr val="0070C0"/>
            </a:gs>
            <a:gs pos="16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83500">
              <a:srgbClr val="7030A0"/>
            </a:gs>
            <a:gs pos="98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88" y="114300"/>
            <a:ext cx="2957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538" y="1271587"/>
            <a:ext cx="10858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‘গ’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47" y="3876675"/>
            <a:ext cx="6395671" cy="2981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8" y="3876675"/>
            <a:ext cx="6176962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C00000"/>
            </a:gs>
            <a:gs pos="36000">
              <a:srgbClr val="0070C0"/>
            </a:gs>
            <a:gs pos="16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83500">
              <a:srgbClr val="7030A0"/>
            </a:gs>
            <a:gs pos="63000">
              <a:schemeClr val="accent2">
                <a:lumMod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2677" y="126610"/>
            <a:ext cx="2377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1004" y="1730327"/>
            <a:ext cx="9467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হিউমাস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হিউমাস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4079631"/>
            <a:ext cx="9144000" cy="2870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 r="53692"/>
          <a:stretch/>
        </p:blipFill>
        <p:spPr>
          <a:xfrm>
            <a:off x="7957625" y="4079631"/>
            <a:ext cx="4234375" cy="28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653">
              <a:srgbClr val="7030A0"/>
            </a:gs>
            <a:gs pos="23900">
              <a:srgbClr val="8E6D58"/>
            </a:gs>
            <a:gs pos="70000">
              <a:srgbClr val="7030A0"/>
            </a:gs>
            <a:gs pos="54000">
              <a:srgbClr val="C00000"/>
            </a:gs>
            <a:gs pos="35000">
              <a:srgbClr val="0070C0"/>
            </a:gs>
            <a:gs pos="16000">
              <a:schemeClr val="accent2">
                <a:lumMod val="89000"/>
              </a:schemeClr>
            </a:gs>
            <a:gs pos="38000">
              <a:schemeClr val="accent2">
                <a:lumMod val="75000"/>
              </a:schemeClr>
            </a:gs>
            <a:gs pos="90000">
              <a:srgbClr val="7030A0"/>
            </a:gs>
            <a:gs pos="39000">
              <a:schemeClr val="accent2">
                <a:lumMod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098" y="2124222"/>
            <a:ext cx="1119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30989"/>
              </p:ext>
            </p:extLst>
          </p:nvPr>
        </p:nvGraphicFramePr>
        <p:xfrm>
          <a:off x="725633" y="3464746"/>
          <a:ext cx="10614856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714">
                  <a:extLst>
                    <a:ext uri="{9D8B030D-6E8A-4147-A177-3AD203B41FA5}">
                      <a16:colId xmlns:a16="http://schemas.microsoft.com/office/drawing/2014/main" val="1352680992"/>
                    </a:ext>
                  </a:extLst>
                </a:gridCol>
                <a:gridCol w="2653714">
                  <a:extLst>
                    <a:ext uri="{9D8B030D-6E8A-4147-A177-3AD203B41FA5}">
                      <a16:colId xmlns:a16="http://schemas.microsoft.com/office/drawing/2014/main" val="1865830062"/>
                    </a:ext>
                  </a:extLst>
                </a:gridCol>
                <a:gridCol w="2653714">
                  <a:extLst>
                    <a:ext uri="{9D8B030D-6E8A-4147-A177-3AD203B41FA5}">
                      <a16:colId xmlns:a16="http://schemas.microsoft.com/office/drawing/2014/main" val="1677430960"/>
                    </a:ext>
                  </a:extLst>
                </a:gridCol>
                <a:gridCol w="2653714">
                  <a:extLst>
                    <a:ext uri="{9D8B030D-6E8A-4147-A177-3AD203B41FA5}">
                      <a16:colId xmlns:a16="http://schemas.microsoft.com/office/drawing/2014/main" val="690603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এঁটেল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বেলে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দোআঁশ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6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85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3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দানার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58057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89452" y="0"/>
            <a:ext cx="215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3" y="269259"/>
            <a:ext cx="16002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83" y="215563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7030A0"/>
            </a:gs>
            <a:gs pos="94000">
              <a:srgbClr val="C00000"/>
            </a:gs>
            <a:gs pos="85841">
              <a:srgbClr val="7030A0"/>
            </a:gs>
            <a:gs pos="54000">
              <a:srgbClr val="FFFF00"/>
            </a:gs>
            <a:gs pos="20000">
              <a:schemeClr val="accent6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328" y="152400"/>
            <a:ext cx="649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583" y="2479964"/>
            <a:ext cx="11499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এঁটেল,বেলে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3" y="3876675"/>
            <a:ext cx="6531985" cy="2981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3" y="3876674"/>
            <a:ext cx="6100761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50" y="3271075"/>
            <a:ext cx="9787817" cy="28629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6" y="-403157"/>
            <a:ext cx="12410020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1346550" y="3253298"/>
            <a:ext cx="9787817" cy="2979572"/>
          </a:xfrm>
          <a:custGeom>
            <a:avLst/>
            <a:gdLst/>
            <a:ahLst/>
            <a:cxnLst/>
            <a:rect l="l" t="t" r="r" b="b"/>
            <a:pathLst>
              <a:path w="10461811" h="2928881">
                <a:moveTo>
                  <a:pt x="9774910" y="2876378"/>
                </a:moveTo>
                <a:lnTo>
                  <a:pt x="9872235" y="2876378"/>
                </a:lnTo>
                <a:lnTo>
                  <a:pt x="9888667" y="2928881"/>
                </a:lnTo>
                <a:close/>
                <a:moveTo>
                  <a:pt x="4329176" y="2876378"/>
                </a:moveTo>
                <a:lnTo>
                  <a:pt x="4526921" y="2876378"/>
                </a:lnTo>
                <a:lnTo>
                  <a:pt x="4518168" y="2881917"/>
                </a:lnTo>
                <a:cubicBezTo>
                  <a:pt x="4455548" y="2913226"/>
                  <a:pt x="4414276" y="2928881"/>
                  <a:pt x="4394352" y="2928881"/>
                </a:cubicBezTo>
                <a:close/>
                <a:moveTo>
                  <a:pt x="1773386" y="1157036"/>
                </a:moveTo>
                <a:lnTo>
                  <a:pt x="1773386" y="2198795"/>
                </a:lnTo>
                <a:cubicBezTo>
                  <a:pt x="1650994" y="2028015"/>
                  <a:pt x="1530024" y="1895660"/>
                  <a:pt x="1410478" y="1801731"/>
                </a:cubicBezTo>
                <a:cubicBezTo>
                  <a:pt x="1290932" y="1707802"/>
                  <a:pt x="1155731" y="1632374"/>
                  <a:pt x="1004875" y="1575447"/>
                </a:cubicBezTo>
                <a:cubicBezTo>
                  <a:pt x="1141500" y="1501443"/>
                  <a:pt x="1269585" y="1431707"/>
                  <a:pt x="1389131" y="1366242"/>
                </a:cubicBezTo>
                <a:cubicBezTo>
                  <a:pt x="1508677" y="1300776"/>
                  <a:pt x="1636762" y="1231041"/>
                  <a:pt x="1773386" y="1157036"/>
                </a:cubicBezTo>
                <a:close/>
                <a:moveTo>
                  <a:pt x="6760216" y="1067376"/>
                </a:moveTo>
                <a:lnTo>
                  <a:pt x="6760216" y="2168909"/>
                </a:lnTo>
                <a:cubicBezTo>
                  <a:pt x="6632131" y="1983897"/>
                  <a:pt x="6504757" y="1840157"/>
                  <a:pt x="6378096" y="1737689"/>
                </a:cubicBezTo>
                <a:cubicBezTo>
                  <a:pt x="6251434" y="1635221"/>
                  <a:pt x="6116944" y="1552677"/>
                  <a:pt x="5974627" y="1490057"/>
                </a:cubicBezTo>
                <a:close/>
                <a:moveTo>
                  <a:pt x="5137246" y="623348"/>
                </a:moveTo>
                <a:lnTo>
                  <a:pt x="5368357" y="623348"/>
                </a:lnTo>
                <a:lnTo>
                  <a:pt x="5419033" y="623348"/>
                </a:lnTo>
                <a:lnTo>
                  <a:pt x="6760216" y="623348"/>
                </a:lnTo>
                <a:lnTo>
                  <a:pt x="6760216" y="738624"/>
                </a:lnTo>
                <a:lnTo>
                  <a:pt x="5466556" y="1443093"/>
                </a:lnTo>
                <a:lnTo>
                  <a:pt x="5709918" y="1741958"/>
                </a:lnTo>
                <a:cubicBezTo>
                  <a:pt x="5832310" y="1759036"/>
                  <a:pt x="5952568" y="1791769"/>
                  <a:pt x="6070691" y="1840157"/>
                </a:cubicBezTo>
                <a:cubicBezTo>
                  <a:pt x="6188814" y="1888545"/>
                  <a:pt x="6297687" y="1953299"/>
                  <a:pt x="6397308" y="2034419"/>
                </a:cubicBezTo>
                <a:cubicBezTo>
                  <a:pt x="6496930" y="2115540"/>
                  <a:pt x="6586590" y="2215162"/>
                  <a:pt x="6666287" y="2333285"/>
                </a:cubicBezTo>
                <a:cubicBezTo>
                  <a:pt x="6745984" y="2451408"/>
                  <a:pt x="6808604" y="2587321"/>
                  <a:pt x="6854146" y="2741023"/>
                </a:cubicBezTo>
                <a:lnTo>
                  <a:pt x="6986500" y="2839221"/>
                </a:lnTo>
                <a:lnTo>
                  <a:pt x="6986500" y="623348"/>
                </a:lnTo>
                <a:lnTo>
                  <a:pt x="7200450" y="623348"/>
                </a:lnTo>
                <a:lnTo>
                  <a:pt x="7353678" y="623348"/>
                </a:lnTo>
                <a:lnTo>
                  <a:pt x="7388308" y="623348"/>
                </a:lnTo>
                <a:cubicBezTo>
                  <a:pt x="7408232" y="631887"/>
                  <a:pt x="7430292" y="650388"/>
                  <a:pt x="7454486" y="678851"/>
                </a:cubicBezTo>
                <a:cubicBezTo>
                  <a:pt x="7478680" y="707315"/>
                  <a:pt x="7502162" y="738624"/>
                  <a:pt x="7524932" y="772780"/>
                </a:cubicBezTo>
                <a:cubicBezTo>
                  <a:pt x="7547703" y="806936"/>
                  <a:pt x="7566916" y="841092"/>
                  <a:pt x="7582570" y="875249"/>
                </a:cubicBezTo>
                <a:cubicBezTo>
                  <a:pt x="7598226" y="909405"/>
                  <a:pt x="7606053" y="936445"/>
                  <a:pt x="7606053" y="956369"/>
                </a:cubicBezTo>
                <a:lnTo>
                  <a:pt x="7606053" y="2638555"/>
                </a:lnTo>
                <a:lnTo>
                  <a:pt x="7828068" y="2843491"/>
                </a:lnTo>
                <a:lnTo>
                  <a:pt x="7828068" y="623348"/>
                </a:lnTo>
                <a:lnTo>
                  <a:pt x="8244907" y="623348"/>
                </a:lnTo>
                <a:lnTo>
                  <a:pt x="8306252" y="623348"/>
                </a:lnTo>
                <a:lnTo>
                  <a:pt x="8496808" y="623348"/>
                </a:lnTo>
                <a:lnTo>
                  <a:pt x="8496808" y="1801731"/>
                </a:lnTo>
                <a:lnTo>
                  <a:pt x="8795673" y="2062171"/>
                </a:lnTo>
                <a:lnTo>
                  <a:pt x="9026227" y="1797462"/>
                </a:lnTo>
                <a:cubicBezTo>
                  <a:pt x="9100232" y="1712072"/>
                  <a:pt x="9175659" y="1625970"/>
                  <a:pt x="9252511" y="1539157"/>
                </a:cubicBezTo>
                <a:cubicBezTo>
                  <a:pt x="9329362" y="1452343"/>
                  <a:pt x="9413329" y="1373358"/>
                  <a:pt x="9504411" y="1302199"/>
                </a:cubicBezTo>
                <a:cubicBezTo>
                  <a:pt x="9481641" y="1370511"/>
                  <a:pt x="9465986" y="1440958"/>
                  <a:pt x="9457447" y="1513540"/>
                </a:cubicBezTo>
                <a:cubicBezTo>
                  <a:pt x="9448908" y="1586121"/>
                  <a:pt x="9444638" y="1659414"/>
                  <a:pt x="9444638" y="1733419"/>
                </a:cubicBezTo>
                <a:cubicBezTo>
                  <a:pt x="9444638" y="1921277"/>
                  <a:pt x="9470255" y="2107713"/>
                  <a:pt x="9521489" y="2292725"/>
                </a:cubicBezTo>
                <a:cubicBezTo>
                  <a:pt x="9572724" y="2477737"/>
                  <a:pt x="9639613" y="2664172"/>
                  <a:pt x="9722156" y="2852030"/>
                </a:cubicBezTo>
                <a:lnTo>
                  <a:pt x="9774910" y="2876378"/>
                </a:lnTo>
                <a:lnTo>
                  <a:pt x="4526921" y="2876378"/>
                </a:lnTo>
                <a:lnTo>
                  <a:pt x="4612630" y="2822144"/>
                </a:lnTo>
                <a:cubicBezTo>
                  <a:pt x="4644296" y="2797950"/>
                  <a:pt x="4676139" y="2769486"/>
                  <a:pt x="4708160" y="2736753"/>
                </a:cubicBezTo>
                <a:cubicBezTo>
                  <a:pt x="4772203" y="2671288"/>
                  <a:pt x="4829841" y="2589455"/>
                  <a:pt x="4881075" y="2491257"/>
                </a:cubicBezTo>
                <a:cubicBezTo>
                  <a:pt x="4932309" y="2393058"/>
                  <a:pt x="4957926" y="2277070"/>
                  <a:pt x="4957926" y="2143292"/>
                </a:cubicBezTo>
                <a:cubicBezTo>
                  <a:pt x="4957926" y="2040824"/>
                  <a:pt x="4947965" y="1938356"/>
                  <a:pt x="4928040" y="1835887"/>
                </a:cubicBezTo>
                <a:cubicBezTo>
                  <a:pt x="4908116" y="1733419"/>
                  <a:pt x="4886768" y="1635221"/>
                  <a:pt x="4863997" y="1541291"/>
                </a:cubicBezTo>
                <a:cubicBezTo>
                  <a:pt x="4846919" y="1458748"/>
                  <a:pt x="4831976" y="1383320"/>
                  <a:pt x="4819167" y="1315008"/>
                </a:cubicBezTo>
                <a:cubicBezTo>
                  <a:pt x="4806359" y="1246696"/>
                  <a:pt x="4799955" y="1185499"/>
                  <a:pt x="4799955" y="1131419"/>
                </a:cubicBezTo>
                <a:cubicBezTo>
                  <a:pt x="4799955" y="1077338"/>
                  <a:pt x="4805648" y="1021123"/>
                  <a:pt x="4817033" y="962773"/>
                </a:cubicBezTo>
                <a:cubicBezTo>
                  <a:pt x="4828418" y="904423"/>
                  <a:pt x="4847631" y="851055"/>
                  <a:pt x="4874671" y="802667"/>
                </a:cubicBezTo>
                <a:cubicBezTo>
                  <a:pt x="4901712" y="754279"/>
                  <a:pt x="4936579" y="713007"/>
                  <a:pt x="4979274" y="678851"/>
                </a:cubicBezTo>
                <a:cubicBezTo>
                  <a:pt x="5021969" y="644695"/>
                  <a:pt x="5074626" y="626194"/>
                  <a:pt x="5137246" y="623348"/>
                </a:cubicBezTo>
                <a:close/>
                <a:moveTo>
                  <a:pt x="7620425" y="12435"/>
                </a:moveTo>
                <a:lnTo>
                  <a:pt x="10461811" y="12435"/>
                </a:lnTo>
                <a:lnTo>
                  <a:pt x="10461811" y="2876378"/>
                </a:lnTo>
                <a:lnTo>
                  <a:pt x="9872235" y="2876378"/>
                </a:lnTo>
                <a:lnTo>
                  <a:pt x="9844904" y="2789055"/>
                </a:lnTo>
                <a:cubicBezTo>
                  <a:pt x="9831384" y="2744225"/>
                  <a:pt x="9818932" y="2701174"/>
                  <a:pt x="9807546" y="2659902"/>
                </a:cubicBezTo>
                <a:cubicBezTo>
                  <a:pt x="9784776" y="2577358"/>
                  <a:pt x="9765563" y="2498372"/>
                  <a:pt x="9749908" y="2422945"/>
                </a:cubicBezTo>
                <a:cubicBezTo>
                  <a:pt x="9734253" y="2347517"/>
                  <a:pt x="9722868" y="2273512"/>
                  <a:pt x="9715752" y="2200930"/>
                </a:cubicBezTo>
                <a:cubicBezTo>
                  <a:pt x="9708636" y="2128349"/>
                  <a:pt x="9705078" y="2055055"/>
                  <a:pt x="9705078" y="1981051"/>
                </a:cubicBezTo>
                <a:cubicBezTo>
                  <a:pt x="9705078" y="1824502"/>
                  <a:pt x="9724291" y="1669377"/>
                  <a:pt x="9762717" y="1515674"/>
                </a:cubicBezTo>
                <a:cubicBezTo>
                  <a:pt x="9801142" y="1361972"/>
                  <a:pt x="9878705" y="1213963"/>
                  <a:pt x="9995405" y="1071646"/>
                </a:cubicBezTo>
                <a:lnTo>
                  <a:pt x="9585532" y="849631"/>
                </a:lnTo>
                <a:cubicBezTo>
                  <a:pt x="9426137" y="935022"/>
                  <a:pt x="9278839" y="1044606"/>
                  <a:pt x="9143639" y="1178383"/>
                </a:cubicBezTo>
                <a:cubicBezTo>
                  <a:pt x="9008438" y="1312161"/>
                  <a:pt x="8868255" y="1460171"/>
                  <a:pt x="8723092" y="1622412"/>
                </a:cubicBezTo>
                <a:lnTo>
                  <a:pt x="8723092" y="623348"/>
                </a:lnTo>
                <a:lnTo>
                  <a:pt x="10281462" y="623348"/>
                </a:lnTo>
                <a:lnTo>
                  <a:pt x="10119220" y="418411"/>
                </a:lnTo>
                <a:lnTo>
                  <a:pt x="8144011" y="418411"/>
                </a:lnTo>
                <a:lnTo>
                  <a:pt x="8104013" y="418411"/>
                </a:lnTo>
                <a:lnTo>
                  <a:pt x="7823798" y="418411"/>
                </a:lnTo>
                <a:lnTo>
                  <a:pt x="7802450" y="350099"/>
                </a:lnTo>
                <a:cubicBezTo>
                  <a:pt x="7788218" y="293172"/>
                  <a:pt x="7766160" y="229130"/>
                  <a:pt x="7736273" y="157971"/>
                </a:cubicBezTo>
                <a:cubicBezTo>
                  <a:pt x="7721330" y="122392"/>
                  <a:pt x="7703006" y="91438"/>
                  <a:pt x="7681303" y="65110"/>
                </a:cubicBezTo>
                <a:close/>
                <a:moveTo>
                  <a:pt x="1790904" y="12435"/>
                </a:moveTo>
                <a:lnTo>
                  <a:pt x="7606053" y="12435"/>
                </a:lnTo>
                <a:lnTo>
                  <a:pt x="7606053" y="593461"/>
                </a:lnTo>
                <a:cubicBezTo>
                  <a:pt x="7591821" y="562152"/>
                  <a:pt x="7571186" y="535111"/>
                  <a:pt x="7544145" y="512340"/>
                </a:cubicBezTo>
                <a:cubicBezTo>
                  <a:pt x="7517105" y="489570"/>
                  <a:pt x="7476544" y="458260"/>
                  <a:pt x="7422464" y="418411"/>
                </a:cubicBezTo>
                <a:lnTo>
                  <a:pt x="7187167" y="418411"/>
                </a:lnTo>
                <a:lnTo>
                  <a:pt x="7038209" y="418411"/>
                </a:lnTo>
                <a:lnTo>
                  <a:pt x="5256792" y="418411"/>
                </a:lnTo>
                <a:lnTo>
                  <a:pt x="5227463" y="418411"/>
                </a:lnTo>
                <a:lnTo>
                  <a:pt x="2200337" y="418411"/>
                </a:lnTo>
                <a:lnTo>
                  <a:pt x="2178478" y="418411"/>
                </a:lnTo>
                <a:lnTo>
                  <a:pt x="1991132" y="418411"/>
                </a:lnTo>
                <a:lnTo>
                  <a:pt x="1974053" y="350099"/>
                </a:lnTo>
                <a:cubicBezTo>
                  <a:pt x="1959822" y="287480"/>
                  <a:pt x="1939897" y="221302"/>
                  <a:pt x="1914280" y="151567"/>
                </a:cubicBezTo>
                <a:cubicBezTo>
                  <a:pt x="1901472" y="116699"/>
                  <a:pt x="1883326" y="86635"/>
                  <a:pt x="1859844" y="61374"/>
                </a:cubicBezTo>
                <a:close/>
                <a:moveTo>
                  <a:pt x="0" y="12435"/>
                </a:moveTo>
                <a:lnTo>
                  <a:pt x="1773386" y="12435"/>
                </a:lnTo>
                <a:lnTo>
                  <a:pt x="1773386" y="819745"/>
                </a:lnTo>
                <a:cubicBezTo>
                  <a:pt x="1753462" y="831130"/>
                  <a:pt x="1739231" y="838958"/>
                  <a:pt x="1730692" y="843227"/>
                </a:cubicBezTo>
                <a:cubicBezTo>
                  <a:pt x="1722152" y="847497"/>
                  <a:pt x="1713614" y="852478"/>
                  <a:pt x="1705075" y="858170"/>
                </a:cubicBezTo>
                <a:cubicBezTo>
                  <a:pt x="1648148" y="898019"/>
                  <a:pt x="1586951" y="935022"/>
                  <a:pt x="1521486" y="969178"/>
                </a:cubicBezTo>
                <a:cubicBezTo>
                  <a:pt x="1456020" y="1003334"/>
                  <a:pt x="1393400" y="1020412"/>
                  <a:pt x="1333627" y="1020412"/>
                </a:cubicBezTo>
                <a:cubicBezTo>
                  <a:pt x="1299471" y="1020412"/>
                  <a:pt x="1265315" y="1018989"/>
                  <a:pt x="1231159" y="1016142"/>
                </a:cubicBezTo>
                <a:cubicBezTo>
                  <a:pt x="1197003" y="1013296"/>
                  <a:pt x="1164270" y="1006892"/>
                  <a:pt x="1132960" y="996929"/>
                </a:cubicBezTo>
                <a:cubicBezTo>
                  <a:pt x="1101651" y="986967"/>
                  <a:pt x="1072476" y="970601"/>
                  <a:pt x="1045435" y="947830"/>
                </a:cubicBezTo>
                <a:cubicBezTo>
                  <a:pt x="1018395" y="925059"/>
                  <a:pt x="994913" y="892327"/>
                  <a:pt x="974989" y="849631"/>
                </a:cubicBezTo>
                <a:cubicBezTo>
                  <a:pt x="1063225" y="843939"/>
                  <a:pt x="1124422" y="821880"/>
                  <a:pt x="1158577" y="783454"/>
                </a:cubicBezTo>
                <a:cubicBezTo>
                  <a:pt x="1192733" y="745029"/>
                  <a:pt x="1209812" y="698776"/>
                  <a:pt x="1209812" y="644695"/>
                </a:cubicBezTo>
                <a:cubicBezTo>
                  <a:pt x="1209812" y="584922"/>
                  <a:pt x="1187752" y="532976"/>
                  <a:pt x="1143634" y="488858"/>
                </a:cubicBezTo>
                <a:cubicBezTo>
                  <a:pt x="1099516" y="444740"/>
                  <a:pt x="1036185" y="422681"/>
                  <a:pt x="953641" y="422681"/>
                </a:cubicBezTo>
                <a:cubicBezTo>
                  <a:pt x="905253" y="422681"/>
                  <a:pt x="860424" y="431220"/>
                  <a:pt x="819152" y="448298"/>
                </a:cubicBezTo>
                <a:cubicBezTo>
                  <a:pt x="777880" y="465376"/>
                  <a:pt x="741589" y="488858"/>
                  <a:pt x="710279" y="518745"/>
                </a:cubicBezTo>
                <a:cubicBezTo>
                  <a:pt x="678969" y="548631"/>
                  <a:pt x="654064" y="582076"/>
                  <a:pt x="635563" y="619078"/>
                </a:cubicBezTo>
                <a:cubicBezTo>
                  <a:pt x="617062" y="656081"/>
                  <a:pt x="607811" y="695929"/>
                  <a:pt x="607811" y="738624"/>
                </a:cubicBezTo>
                <a:cubicBezTo>
                  <a:pt x="607811" y="789858"/>
                  <a:pt x="621331" y="841092"/>
                  <a:pt x="648371" y="892327"/>
                </a:cubicBezTo>
                <a:cubicBezTo>
                  <a:pt x="675412" y="943561"/>
                  <a:pt x="712414" y="989814"/>
                  <a:pt x="759378" y="1031086"/>
                </a:cubicBezTo>
                <a:cubicBezTo>
                  <a:pt x="806343" y="1072357"/>
                  <a:pt x="862558" y="1105090"/>
                  <a:pt x="928024" y="1129284"/>
                </a:cubicBezTo>
                <a:cubicBezTo>
                  <a:pt x="993490" y="1153478"/>
                  <a:pt x="1066071" y="1165575"/>
                  <a:pt x="1145769" y="1165575"/>
                </a:cubicBezTo>
                <a:lnTo>
                  <a:pt x="1150039" y="1165575"/>
                </a:lnTo>
                <a:lnTo>
                  <a:pt x="492534" y="1528483"/>
                </a:lnTo>
                <a:lnTo>
                  <a:pt x="740166" y="1840157"/>
                </a:lnTo>
                <a:cubicBezTo>
                  <a:pt x="910946" y="1840157"/>
                  <a:pt x="1059667" y="1872890"/>
                  <a:pt x="1186330" y="1938356"/>
                </a:cubicBezTo>
                <a:cubicBezTo>
                  <a:pt x="1312991" y="2003821"/>
                  <a:pt x="1420441" y="2080672"/>
                  <a:pt x="1508677" y="2168909"/>
                </a:cubicBezTo>
                <a:cubicBezTo>
                  <a:pt x="1596914" y="2257145"/>
                  <a:pt x="1667360" y="2346093"/>
                  <a:pt x="1720018" y="2435753"/>
                </a:cubicBezTo>
                <a:cubicBezTo>
                  <a:pt x="1772675" y="2525413"/>
                  <a:pt x="1811812" y="2595860"/>
                  <a:pt x="1837429" y="2647094"/>
                </a:cubicBezTo>
                <a:lnTo>
                  <a:pt x="1833160" y="2647094"/>
                </a:lnTo>
                <a:lnTo>
                  <a:pt x="1854507" y="2689789"/>
                </a:lnTo>
                <a:lnTo>
                  <a:pt x="1995401" y="2852030"/>
                </a:lnTo>
                <a:lnTo>
                  <a:pt x="1995401" y="623348"/>
                </a:lnTo>
                <a:lnTo>
                  <a:pt x="2319372" y="623348"/>
                </a:lnTo>
                <a:lnTo>
                  <a:pt x="2366848" y="623348"/>
                </a:lnTo>
                <a:lnTo>
                  <a:pt x="3783812" y="623348"/>
                </a:lnTo>
                <a:lnTo>
                  <a:pt x="3783812" y="1848696"/>
                </a:lnTo>
                <a:cubicBezTo>
                  <a:pt x="3726885" y="1743382"/>
                  <a:pt x="3663554" y="1654433"/>
                  <a:pt x="3593819" y="1581852"/>
                </a:cubicBezTo>
                <a:cubicBezTo>
                  <a:pt x="3524084" y="1509270"/>
                  <a:pt x="3452926" y="1450920"/>
                  <a:pt x="3380344" y="1406802"/>
                </a:cubicBezTo>
                <a:cubicBezTo>
                  <a:pt x="3307762" y="1362684"/>
                  <a:pt x="3236604" y="1330663"/>
                  <a:pt x="3166868" y="1310738"/>
                </a:cubicBezTo>
                <a:cubicBezTo>
                  <a:pt x="3097134" y="1290814"/>
                  <a:pt x="3033803" y="1280852"/>
                  <a:pt x="2976876" y="1280852"/>
                </a:cubicBezTo>
                <a:cubicBezTo>
                  <a:pt x="2908563" y="1280852"/>
                  <a:pt x="2842386" y="1290102"/>
                  <a:pt x="2778344" y="1308603"/>
                </a:cubicBezTo>
                <a:cubicBezTo>
                  <a:pt x="2714301" y="1327105"/>
                  <a:pt x="2658086" y="1354856"/>
                  <a:pt x="2609698" y="1391859"/>
                </a:cubicBezTo>
                <a:cubicBezTo>
                  <a:pt x="2561311" y="1428861"/>
                  <a:pt x="2522885" y="1475114"/>
                  <a:pt x="2494421" y="1530618"/>
                </a:cubicBezTo>
                <a:cubicBezTo>
                  <a:pt x="2465958" y="1586121"/>
                  <a:pt x="2451727" y="1649452"/>
                  <a:pt x="2451727" y="1720611"/>
                </a:cubicBezTo>
                <a:cubicBezTo>
                  <a:pt x="2451727" y="1771845"/>
                  <a:pt x="2460265" y="1820232"/>
                  <a:pt x="2477344" y="1865774"/>
                </a:cubicBezTo>
                <a:cubicBezTo>
                  <a:pt x="2494421" y="1911315"/>
                  <a:pt x="2519327" y="1952587"/>
                  <a:pt x="2552060" y="1989590"/>
                </a:cubicBezTo>
                <a:cubicBezTo>
                  <a:pt x="2584793" y="2026592"/>
                  <a:pt x="2624642" y="2055767"/>
                  <a:pt x="2671606" y="2077114"/>
                </a:cubicBezTo>
                <a:cubicBezTo>
                  <a:pt x="2718571" y="2098462"/>
                  <a:pt x="2770517" y="2109136"/>
                  <a:pt x="2827443" y="2109136"/>
                </a:cubicBezTo>
                <a:cubicBezTo>
                  <a:pt x="2864446" y="2109136"/>
                  <a:pt x="2902871" y="2101308"/>
                  <a:pt x="2942720" y="2085654"/>
                </a:cubicBezTo>
                <a:cubicBezTo>
                  <a:pt x="2982568" y="2069999"/>
                  <a:pt x="3019571" y="2047228"/>
                  <a:pt x="3053727" y="2017341"/>
                </a:cubicBezTo>
                <a:cubicBezTo>
                  <a:pt x="3087883" y="1987455"/>
                  <a:pt x="3115635" y="1951876"/>
                  <a:pt x="3136982" y="1910604"/>
                </a:cubicBezTo>
                <a:cubicBezTo>
                  <a:pt x="3158329" y="1869332"/>
                  <a:pt x="3169003" y="1824502"/>
                  <a:pt x="3169003" y="1776114"/>
                </a:cubicBezTo>
                <a:cubicBezTo>
                  <a:pt x="3169003" y="1747651"/>
                  <a:pt x="3165445" y="1718476"/>
                  <a:pt x="3158329" y="1688589"/>
                </a:cubicBezTo>
                <a:cubicBezTo>
                  <a:pt x="3151214" y="1658703"/>
                  <a:pt x="3137694" y="1625258"/>
                  <a:pt x="3117770" y="1588256"/>
                </a:cubicBezTo>
                <a:cubicBezTo>
                  <a:pt x="3208852" y="1599641"/>
                  <a:pt x="3299223" y="1639490"/>
                  <a:pt x="3388883" y="1707802"/>
                </a:cubicBezTo>
                <a:cubicBezTo>
                  <a:pt x="3478542" y="1776114"/>
                  <a:pt x="3559663" y="1862928"/>
                  <a:pt x="3632245" y="1968242"/>
                </a:cubicBezTo>
                <a:cubicBezTo>
                  <a:pt x="3704827" y="2073557"/>
                  <a:pt x="3763176" y="2191680"/>
                  <a:pt x="3807295" y="2322611"/>
                </a:cubicBezTo>
                <a:cubicBezTo>
                  <a:pt x="3851413" y="2453543"/>
                  <a:pt x="3873472" y="2587321"/>
                  <a:pt x="3873472" y="2723945"/>
                </a:cubicBezTo>
                <a:lnTo>
                  <a:pt x="4005827" y="2843491"/>
                </a:lnTo>
                <a:lnTo>
                  <a:pt x="4005827" y="623348"/>
                </a:lnTo>
                <a:lnTo>
                  <a:pt x="4812763" y="623348"/>
                </a:lnTo>
                <a:cubicBezTo>
                  <a:pt x="4721681" y="705891"/>
                  <a:pt x="4653369" y="804802"/>
                  <a:pt x="4607827" y="920078"/>
                </a:cubicBezTo>
                <a:cubicBezTo>
                  <a:pt x="4562286" y="1035355"/>
                  <a:pt x="4539515" y="1154190"/>
                  <a:pt x="4539515" y="1276582"/>
                </a:cubicBezTo>
                <a:cubicBezTo>
                  <a:pt x="4539515" y="1322124"/>
                  <a:pt x="4546631" y="1384743"/>
                  <a:pt x="4560863" y="1464440"/>
                </a:cubicBezTo>
                <a:cubicBezTo>
                  <a:pt x="4575094" y="1544138"/>
                  <a:pt x="4590749" y="1628105"/>
                  <a:pt x="4607827" y="1716341"/>
                </a:cubicBezTo>
                <a:cubicBezTo>
                  <a:pt x="4630598" y="1818809"/>
                  <a:pt x="4649811" y="1920566"/>
                  <a:pt x="4665465" y="2021611"/>
                </a:cubicBezTo>
                <a:cubicBezTo>
                  <a:pt x="4681120" y="2122656"/>
                  <a:pt x="4688948" y="2204488"/>
                  <a:pt x="4688948" y="2267108"/>
                </a:cubicBezTo>
                <a:cubicBezTo>
                  <a:pt x="4688948" y="2412271"/>
                  <a:pt x="4647676" y="2533952"/>
                  <a:pt x="4565132" y="2632150"/>
                </a:cubicBezTo>
                <a:cubicBezTo>
                  <a:pt x="4482588" y="2730349"/>
                  <a:pt x="4374427" y="2787987"/>
                  <a:pt x="4240649" y="2805065"/>
                </a:cubicBezTo>
                <a:lnTo>
                  <a:pt x="4329176" y="2876378"/>
                </a:lnTo>
                <a:lnTo>
                  <a:pt x="0" y="2876378"/>
                </a:lnTo>
                <a:close/>
                <a:moveTo>
                  <a:pt x="7606053" y="0"/>
                </a:moveTo>
                <a:lnTo>
                  <a:pt x="7620425" y="12435"/>
                </a:lnTo>
                <a:lnTo>
                  <a:pt x="7606053" y="12435"/>
                </a:lnTo>
                <a:close/>
                <a:moveTo>
                  <a:pt x="1773386" y="0"/>
                </a:moveTo>
                <a:lnTo>
                  <a:pt x="1790904" y="12435"/>
                </a:lnTo>
                <a:lnTo>
                  <a:pt x="1773386" y="124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1544" y="-20702"/>
            <a:ext cx="68233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42" y="181670"/>
            <a:ext cx="2129246" cy="21292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29993" y="163893"/>
            <a:ext cx="2000438" cy="21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8" y="580172"/>
            <a:ext cx="3574474" cy="1689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62" y="237894"/>
            <a:ext cx="3851565" cy="2374107"/>
          </a:xfrm>
          <a:custGeom>
            <a:avLst/>
            <a:gdLst/>
            <a:ahLst/>
            <a:cxnLst/>
            <a:rect l="l" t="t" r="r" b="b"/>
            <a:pathLst>
              <a:path w="3006436" h="966519">
                <a:moveTo>
                  <a:pt x="1071299" y="368658"/>
                </a:moveTo>
                <a:lnTo>
                  <a:pt x="1071299" y="625443"/>
                </a:lnTo>
                <a:cubicBezTo>
                  <a:pt x="1041440" y="582314"/>
                  <a:pt x="1011747" y="548806"/>
                  <a:pt x="982220" y="524919"/>
                </a:cubicBezTo>
                <a:cubicBezTo>
                  <a:pt x="952693" y="501032"/>
                  <a:pt x="921342" y="481790"/>
                  <a:pt x="888166" y="467192"/>
                </a:cubicBezTo>
                <a:close/>
                <a:moveTo>
                  <a:pt x="2488673" y="366668"/>
                </a:moveTo>
                <a:lnTo>
                  <a:pt x="2488673" y="620466"/>
                </a:lnTo>
                <a:cubicBezTo>
                  <a:pt x="2463459" y="579328"/>
                  <a:pt x="2436586" y="546483"/>
                  <a:pt x="2408054" y="521933"/>
                </a:cubicBezTo>
                <a:cubicBezTo>
                  <a:pt x="2379523" y="497382"/>
                  <a:pt x="2349664" y="478472"/>
                  <a:pt x="2318478" y="465201"/>
                </a:cubicBezTo>
                <a:cubicBezTo>
                  <a:pt x="2349001" y="447950"/>
                  <a:pt x="2377532" y="431528"/>
                  <a:pt x="2404073" y="415935"/>
                </a:cubicBezTo>
                <a:cubicBezTo>
                  <a:pt x="2430614" y="400342"/>
                  <a:pt x="2458814" y="383920"/>
                  <a:pt x="2488673" y="366668"/>
                </a:cubicBezTo>
                <a:close/>
                <a:moveTo>
                  <a:pt x="1613638" y="295007"/>
                </a:moveTo>
                <a:lnTo>
                  <a:pt x="1598708" y="298988"/>
                </a:lnTo>
                <a:cubicBezTo>
                  <a:pt x="1587428" y="301642"/>
                  <a:pt x="1575153" y="306287"/>
                  <a:pt x="1561883" y="312922"/>
                </a:cubicBezTo>
                <a:cubicBezTo>
                  <a:pt x="1548612" y="319558"/>
                  <a:pt x="1536337" y="327686"/>
                  <a:pt x="1525057" y="337307"/>
                </a:cubicBezTo>
                <a:cubicBezTo>
                  <a:pt x="1513777" y="346928"/>
                  <a:pt x="1504322" y="357876"/>
                  <a:pt x="1496691" y="370151"/>
                </a:cubicBezTo>
                <a:cubicBezTo>
                  <a:pt x="1489061" y="382427"/>
                  <a:pt x="1485245" y="395531"/>
                  <a:pt x="1485245" y="409465"/>
                </a:cubicBezTo>
                <a:cubicBezTo>
                  <a:pt x="1485245" y="426053"/>
                  <a:pt x="1491715" y="440319"/>
                  <a:pt x="1504654" y="452263"/>
                </a:cubicBezTo>
                <a:cubicBezTo>
                  <a:pt x="1517592" y="464206"/>
                  <a:pt x="1533683" y="470178"/>
                  <a:pt x="1552925" y="470178"/>
                </a:cubicBezTo>
                <a:cubicBezTo>
                  <a:pt x="1563542" y="470178"/>
                  <a:pt x="1574158" y="467690"/>
                  <a:pt x="1584774" y="462713"/>
                </a:cubicBezTo>
                <a:cubicBezTo>
                  <a:pt x="1595391" y="457737"/>
                  <a:pt x="1605012" y="450438"/>
                  <a:pt x="1613638" y="440817"/>
                </a:cubicBezTo>
                <a:cubicBezTo>
                  <a:pt x="1622264" y="431196"/>
                  <a:pt x="1629065" y="419418"/>
                  <a:pt x="1634041" y="405484"/>
                </a:cubicBezTo>
                <a:cubicBezTo>
                  <a:pt x="1639017" y="391550"/>
                  <a:pt x="1641506" y="375626"/>
                  <a:pt x="1641506" y="357710"/>
                </a:cubicBezTo>
                <a:lnTo>
                  <a:pt x="1641506" y="349748"/>
                </a:lnTo>
                <a:cubicBezTo>
                  <a:pt x="1643496" y="349748"/>
                  <a:pt x="1644658" y="349582"/>
                  <a:pt x="1644989" y="349250"/>
                </a:cubicBezTo>
                <a:cubicBezTo>
                  <a:pt x="1645321" y="348919"/>
                  <a:pt x="1646150" y="348753"/>
                  <a:pt x="1647477" y="348753"/>
                </a:cubicBezTo>
                <a:lnTo>
                  <a:pt x="1655440" y="348753"/>
                </a:lnTo>
                <a:cubicBezTo>
                  <a:pt x="1685962" y="348753"/>
                  <a:pt x="1709351" y="355720"/>
                  <a:pt x="1725608" y="369654"/>
                </a:cubicBezTo>
                <a:cubicBezTo>
                  <a:pt x="1741864" y="383588"/>
                  <a:pt x="1749992" y="403825"/>
                  <a:pt x="1749992" y="430366"/>
                </a:cubicBezTo>
                <a:cubicBezTo>
                  <a:pt x="1749992" y="443637"/>
                  <a:pt x="1746343" y="458234"/>
                  <a:pt x="1739044" y="474159"/>
                </a:cubicBezTo>
                <a:cubicBezTo>
                  <a:pt x="1731745" y="490084"/>
                  <a:pt x="1720631" y="505013"/>
                  <a:pt x="1705702" y="518947"/>
                </a:cubicBezTo>
                <a:cubicBezTo>
                  <a:pt x="1690772" y="532881"/>
                  <a:pt x="1671696" y="544493"/>
                  <a:pt x="1648473" y="553782"/>
                </a:cubicBezTo>
                <a:cubicBezTo>
                  <a:pt x="1625249" y="563071"/>
                  <a:pt x="1597713" y="567716"/>
                  <a:pt x="1565864" y="567716"/>
                </a:cubicBezTo>
                <a:cubicBezTo>
                  <a:pt x="1534678" y="567716"/>
                  <a:pt x="1496194" y="560749"/>
                  <a:pt x="1450410" y="546815"/>
                </a:cubicBezTo>
                <a:lnTo>
                  <a:pt x="1528043" y="659283"/>
                </a:lnTo>
                <a:cubicBezTo>
                  <a:pt x="1553920" y="661273"/>
                  <a:pt x="1579964" y="667909"/>
                  <a:pt x="1606173" y="679188"/>
                </a:cubicBezTo>
                <a:cubicBezTo>
                  <a:pt x="1632382" y="690468"/>
                  <a:pt x="1658923" y="704734"/>
                  <a:pt x="1685796" y="721986"/>
                </a:cubicBezTo>
                <a:cubicBezTo>
                  <a:pt x="1712669" y="739238"/>
                  <a:pt x="1739376" y="758977"/>
                  <a:pt x="1765917" y="781206"/>
                </a:cubicBezTo>
                <a:cubicBezTo>
                  <a:pt x="1792458" y="803434"/>
                  <a:pt x="1818999" y="826491"/>
                  <a:pt x="1845540" y="850378"/>
                </a:cubicBezTo>
                <a:lnTo>
                  <a:pt x="1845540" y="804595"/>
                </a:lnTo>
                <a:cubicBezTo>
                  <a:pt x="1817672" y="776063"/>
                  <a:pt x="1787481" y="747697"/>
                  <a:pt x="1754969" y="719498"/>
                </a:cubicBezTo>
                <a:cubicBezTo>
                  <a:pt x="1722456" y="691298"/>
                  <a:pt x="1683971" y="662269"/>
                  <a:pt x="1639515" y="632410"/>
                </a:cubicBezTo>
                <a:cubicBezTo>
                  <a:pt x="1697905" y="615158"/>
                  <a:pt x="1739873" y="590276"/>
                  <a:pt x="1765419" y="557763"/>
                </a:cubicBezTo>
                <a:cubicBezTo>
                  <a:pt x="1790965" y="525251"/>
                  <a:pt x="1803738" y="490415"/>
                  <a:pt x="1803738" y="453258"/>
                </a:cubicBezTo>
                <a:cubicBezTo>
                  <a:pt x="1803738" y="433352"/>
                  <a:pt x="1799591" y="413778"/>
                  <a:pt x="1791297" y="394536"/>
                </a:cubicBezTo>
                <a:cubicBezTo>
                  <a:pt x="1783003" y="375294"/>
                  <a:pt x="1771225" y="358374"/>
                  <a:pt x="1755964" y="343776"/>
                </a:cubicBezTo>
                <a:cubicBezTo>
                  <a:pt x="1740703" y="329179"/>
                  <a:pt x="1722124" y="317401"/>
                  <a:pt x="1700228" y="308444"/>
                </a:cubicBezTo>
                <a:cubicBezTo>
                  <a:pt x="1678331" y="299486"/>
                  <a:pt x="1654113" y="295007"/>
                  <a:pt x="1627572" y="295007"/>
                </a:cubicBezTo>
                <a:close/>
                <a:moveTo>
                  <a:pt x="374383" y="265149"/>
                </a:moveTo>
                <a:lnTo>
                  <a:pt x="622210" y="265149"/>
                </a:lnTo>
                <a:lnTo>
                  <a:pt x="622210" y="444300"/>
                </a:lnTo>
                <a:cubicBezTo>
                  <a:pt x="616901" y="436338"/>
                  <a:pt x="610266" y="427381"/>
                  <a:pt x="602304" y="417428"/>
                </a:cubicBezTo>
                <a:cubicBezTo>
                  <a:pt x="594342" y="407475"/>
                  <a:pt x="585882" y="398351"/>
                  <a:pt x="576924" y="390057"/>
                </a:cubicBezTo>
                <a:cubicBezTo>
                  <a:pt x="567966" y="381763"/>
                  <a:pt x="558843" y="374630"/>
                  <a:pt x="549554" y="368658"/>
                </a:cubicBezTo>
                <a:cubicBezTo>
                  <a:pt x="540264" y="362687"/>
                  <a:pt x="531307" y="359701"/>
                  <a:pt x="522681" y="359701"/>
                </a:cubicBezTo>
                <a:cubicBezTo>
                  <a:pt x="514055" y="359701"/>
                  <a:pt x="506424" y="362189"/>
                  <a:pt x="499789" y="367166"/>
                </a:cubicBezTo>
                <a:cubicBezTo>
                  <a:pt x="493154" y="372142"/>
                  <a:pt x="486850" y="377616"/>
                  <a:pt x="480879" y="383588"/>
                </a:cubicBezTo>
                <a:lnTo>
                  <a:pt x="472916" y="389560"/>
                </a:lnTo>
                <a:cubicBezTo>
                  <a:pt x="470926" y="361028"/>
                  <a:pt x="460973" y="336478"/>
                  <a:pt x="443058" y="315908"/>
                </a:cubicBezTo>
                <a:cubicBezTo>
                  <a:pt x="425143" y="295339"/>
                  <a:pt x="402251" y="278419"/>
                  <a:pt x="374383" y="265149"/>
                </a:cubicBezTo>
                <a:close/>
                <a:moveTo>
                  <a:pt x="1415575" y="3388"/>
                </a:moveTo>
                <a:cubicBezTo>
                  <a:pt x="1409603" y="32583"/>
                  <a:pt x="1406618" y="53152"/>
                  <a:pt x="1406618" y="65096"/>
                </a:cubicBezTo>
                <a:cubicBezTo>
                  <a:pt x="1406618" y="83011"/>
                  <a:pt x="1410433" y="99101"/>
                  <a:pt x="1418063" y="113367"/>
                </a:cubicBezTo>
                <a:cubicBezTo>
                  <a:pt x="1425694" y="127633"/>
                  <a:pt x="1435481" y="139411"/>
                  <a:pt x="1447424" y="148700"/>
                </a:cubicBezTo>
                <a:cubicBezTo>
                  <a:pt x="1459368" y="157989"/>
                  <a:pt x="1472804" y="165122"/>
                  <a:pt x="1487734" y="170099"/>
                </a:cubicBezTo>
                <a:cubicBezTo>
                  <a:pt x="1502663" y="175075"/>
                  <a:pt x="1517427" y="177563"/>
                  <a:pt x="1532024" y="177563"/>
                </a:cubicBezTo>
                <a:cubicBezTo>
                  <a:pt x="1539986" y="177563"/>
                  <a:pt x="1549939" y="177231"/>
                  <a:pt x="1561883" y="176568"/>
                </a:cubicBezTo>
                <a:cubicBezTo>
                  <a:pt x="1573826" y="175904"/>
                  <a:pt x="1586433" y="174909"/>
                  <a:pt x="1599704" y="173582"/>
                </a:cubicBezTo>
                <a:cubicBezTo>
                  <a:pt x="1612974" y="172255"/>
                  <a:pt x="1625913" y="171260"/>
                  <a:pt x="1638520" y="170596"/>
                </a:cubicBezTo>
                <a:cubicBezTo>
                  <a:pt x="1651127" y="169933"/>
                  <a:pt x="1661411" y="169601"/>
                  <a:pt x="1669374" y="169601"/>
                </a:cubicBezTo>
                <a:cubicBezTo>
                  <a:pt x="1678000" y="169601"/>
                  <a:pt x="1686625" y="170099"/>
                  <a:pt x="1695251" y="171094"/>
                </a:cubicBezTo>
                <a:cubicBezTo>
                  <a:pt x="1703877" y="172089"/>
                  <a:pt x="1711839" y="174080"/>
                  <a:pt x="1719138" y="177066"/>
                </a:cubicBezTo>
                <a:cubicBezTo>
                  <a:pt x="1726437" y="180051"/>
                  <a:pt x="1732409" y="183867"/>
                  <a:pt x="1737053" y="188511"/>
                </a:cubicBezTo>
                <a:cubicBezTo>
                  <a:pt x="1741698" y="193156"/>
                  <a:pt x="1744020" y="199460"/>
                  <a:pt x="1744020" y="207422"/>
                </a:cubicBezTo>
                <a:cubicBezTo>
                  <a:pt x="1744020" y="212067"/>
                  <a:pt x="1740371" y="215384"/>
                  <a:pt x="1733072" y="217375"/>
                </a:cubicBezTo>
                <a:lnTo>
                  <a:pt x="1388591" y="217375"/>
                </a:lnTo>
                <a:lnTo>
                  <a:pt x="1380740" y="217375"/>
                </a:lnTo>
                <a:lnTo>
                  <a:pt x="1313944" y="217375"/>
                </a:lnTo>
                <a:lnTo>
                  <a:pt x="1308968" y="201450"/>
                </a:lnTo>
                <a:cubicBezTo>
                  <a:pt x="1305650" y="188180"/>
                  <a:pt x="1300508" y="173250"/>
                  <a:pt x="1293541" y="156662"/>
                </a:cubicBezTo>
                <a:cubicBezTo>
                  <a:pt x="1286574" y="140074"/>
                  <a:pt x="1276455" y="127799"/>
                  <a:pt x="1263185" y="119836"/>
                </a:cubicBezTo>
                <a:lnTo>
                  <a:pt x="1263185" y="258182"/>
                </a:lnTo>
                <a:cubicBezTo>
                  <a:pt x="1259867" y="250883"/>
                  <a:pt x="1255056" y="244579"/>
                  <a:pt x="1248753" y="239271"/>
                </a:cubicBezTo>
                <a:cubicBezTo>
                  <a:pt x="1242449" y="233963"/>
                  <a:pt x="1232994" y="226664"/>
                  <a:pt x="1220387" y="217375"/>
                </a:cubicBezTo>
                <a:lnTo>
                  <a:pt x="1170827" y="217375"/>
                </a:lnTo>
                <a:lnTo>
                  <a:pt x="1130811" y="217375"/>
                </a:lnTo>
                <a:lnTo>
                  <a:pt x="720743" y="217375"/>
                </a:lnTo>
                <a:lnTo>
                  <a:pt x="713990" y="217375"/>
                </a:lnTo>
                <a:lnTo>
                  <a:pt x="209165" y="217375"/>
                </a:lnTo>
                <a:lnTo>
                  <a:pt x="243005" y="265149"/>
                </a:lnTo>
                <a:lnTo>
                  <a:pt x="255944" y="265149"/>
                </a:lnTo>
                <a:lnTo>
                  <a:pt x="262911" y="292021"/>
                </a:lnTo>
                <a:cubicBezTo>
                  <a:pt x="274854" y="299320"/>
                  <a:pt x="286963" y="304794"/>
                  <a:pt x="299239" y="308444"/>
                </a:cubicBezTo>
                <a:cubicBezTo>
                  <a:pt x="311514" y="312093"/>
                  <a:pt x="324287" y="315245"/>
                  <a:pt x="337557" y="317899"/>
                </a:cubicBezTo>
                <a:cubicBezTo>
                  <a:pt x="350164" y="321216"/>
                  <a:pt x="362605" y="324700"/>
                  <a:pt x="374881" y="328349"/>
                </a:cubicBezTo>
                <a:cubicBezTo>
                  <a:pt x="387156" y="331999"/>
                  <a:pt x="398104" y="337141"/>
                  <a:pt x="407725" y="343776"/>
                </a:cubicBezTo>
                <a:cubicBezTo>
                  <a:pt x="417346" y="350412"/>
                  <a:pt x="424977" y="359203"/>
                  <a:pt x="430617" y="370151"/>
                </a:cubicBezTo>
                <a:cubicBezTo>
                  <a:pt x="436257" y="381100"/>
                  <a:pt x="439077" y="395531"/>
                  <a:pt x="439077" y="413446"/>
                </a:cubicBezTo>
                <a:cubicBezTo>
                  <a:pt x="439077" y="420082"/>
                  <a:pt x="434432" y="429869"/>
                  <a:pt x="425143" y="442807"/>
                </a:cubicBezTo>
                <a:cubicBezTo>
                  <a:pt x="415853" y="455746"/>
                  <a:pt x="405071" y="468851"/>
                  <a:pt x="392796" y="482121"/>
                </a:cubicBezTo>
                <a:cubicBezTo>
                  <a:pt x="380521" y="495392"/>
                  <a:pt x="368411" y="507004"/>
                  <a:pt x="356468" y="516956"/>
                </a:cubicBezTo>
                <a:cubicBezTo>
                  <a:pt x="344524" y="526909"/>
                  <a:pt x="336230" y="531886"/>
                  <a:pt x="331586" y="531886"/>
                </a:cubicBezTo>
                <a:cubicBezTo>
                  <a:pt x="330258" y="531886"/>
                  <a:pt x="325946" y="529232"/>
                  <a:pt x="318647" y="523923"/>
                </a:cubicBezTo>
                <a:cubicBezTo>
                  <a:pt x="311348" y="518615"/>
                  <a:pt x="305708" y="508331"/>
                  <a:pt x="301727" y="493070"/>
                </a:cubicBezTo>
                <a:lnTo>
                  <a:pt x="261915" y="495060"/>
                </a:lnTo>
                <a:cubicBezTo>
                  <a:pt x="263242" y="505013"/>
                  <a:pt x="267224" y="516791"/>
                  <a:pt x="273859" y="530393"/>
                </a:cubicBezTo>
                <a:cubicBezTo>
                  <a:pt x="280494" y="543995"/>
                  <a:pt x="288456" y="556934"/>
                  <a:pt x="297746" y="569209"/>
                </a:cubicBezTo>
                <a:cubicBezTo>
                  <a:pt x="307035" y="581484"/>
                  <a:pt x="317154" y="591935"/>
                  <a:pt x="328102" y="600561"/>
                </a:cubicBezTo>
                <a:cubicBezTo>
                  <a:pt x="339050" y="609186"/>
                  <a:pt x="349501" y="613499"/>
                  <a:pt x="359454" y="613499"/>
                </a:cubicBezTo>
                <a:cubicBezTo>
                  <a:pt x="366089" y="613499"/>
                  <a:pt x="373388" y="611011"/>
                  <a:pt x="381350" y="606035"/>
                </a:cubicBezTo>
                <a:cubicBezTo>
                  <a:pt x="389312" y="601058"/>
                  <a:pt x="397772" y="594589"/>
                  <a:pt x="406730" y="586627"/>
                </a:cubicBezTo>
                <a:cubicBezTo>
                  <a:pt x="415687" y="578664"/>
                  <a:pt x="424977" y="569541"/>
                  <a:pt x="434598" y="559256"/>
                </a:cubicBezTo>
                <a:cubicBezTo>
                  <a:pt x="444219" y="548972"/>
                  <a:pt x="454006" y="538521"/>
                  <a:pt x="463959" y="527905"/>
                </a:cubicBezTo>
                <a:cubicBezTo>
                  <a:pt x="473248" y="517952"/>
                  <a:pt x="482372" y="507999"/>
                  <a:pt x="491329" y="498046"/>
                </a:cubicBezTo>
                <a:cubicBezTo>
                  <a:pt x="500287" y="488093"/>
                  <a:pt x="508913" y="479467"/>
                  <a:pt x="517207" y="472169"/>
                </a:cubicBezTo>
                <a:cubicBezTo>
                  <a:pt x="525501" y="464870"/>
                  <a:pt x="533297" y="458898"/>
                  <a:pt x="540596" y="454253"/>
                </a:cubicBezTo>
                <a:cubicBezTo>
                  <a:pt x="547895" y="449609"/>
                  <a:pt x="554530" y="447286"/>
                  <a:pt x="560502" y="447286"/>
                </a:cubicBezTo>
                <a:cubicBezTo>
                  <a:pt x="567801" y="447286"/>
                  <a:pt x="575099" y="450604"/>
                  <a:pt x="582398" y="457239"/>
                </a:cubicBezTo>
                <a:cubicBezTo>
                  <a:pt x="589697" y="463874"/>
                  <a:pt x="596332" y="471671"/>
                  <a:pt x="602304" y="480628"/>
                </a:cubicBezTo>
                <a:cubicBezTo>
                  <a:pt x="608276" y="489586"/>
                  <a:pt x="613086" y="498709"/>
                  <a:pt x="616736" y="507999"/>
                </a:cubicBezTo>
                <a:cubicBezTo>
                  <a:pt x="620385" y="517288"/>
                  <a:pt x="622210" y="524587"/>
                  <a:pt x="622210" y="529895"/>
                </a:cubicBezTo>
                <a:lnTo>
                  <a:pt x="622210" y="734925"/>
                </a:lnTo>
                <a:lnTo>
                  <a:pt x="674960" y="782698"/>
                </a:lnTo>
                <a:lnTo>
                  <a:pt x="674960" y="265149"/>
                </a:lnTo>
                <a:lnTo>
                  <a:pt x="746835" y="265149"/>
                </a:lnTo>
                <a:lnTo>
                  <a:pt x="757569" y="265149"/>
                </a:lnTo>
                <a:lnTo>
                  <a:pt x="1071299" y="265149"/>
                </a:lnTo>
                <a:lnTo>
                  <a:pt x="1071299" y="292021"/>
                </a:lnTo>
                <a:lnTo>
                  <a:pt x="769726" y="456244"/>
                </a:lnTo>
                <a:lnTo>
                  <a:pt x="826458" y="525914"/>
                </a:lnTo>
                <a:cubicBezTo>
                  <a:pt x="854989" y="529895"/>
                  <a:pt x="883023" y="537526"/>
                  <a:pt x="910560" y="548806"/>
                </a:cubicBezTo>
                <a:cubicBezTo>
                  <a:pt x="938096" y="560086"/>
                  <a:pt x="963476" y="575181"/>
                  <a:pt x="986699" y="594091"/>
                </a:cubicBezTo>
                <a:cubicBezTo>
                  <a:pt x="1009922" y="613002"/>
                  <a:pt x="1030823" y="636225"/>
                  <a:pt x="1049402" y="663762"/>
                </a:cubicBezTo>
                <a:cubicBezTo>
                  <a:pt x="1067981" y="691298"/>
                  <a:pt x="1082578" y="722981"/>
                  <a:pt x="1093195" y="758812"/>
                </a:cubicBezTo>
                <a:lnTo>
                  <a:pt x="1124049" y="781703"/>
                </a:lnTo>
                <a:lnTo>
                  <a:pt x="1124049" y="265149"/>
                </a:lnTo>
                <a:lnTo>
                  <a:pt x="1168632" y="265149"/>
                </a:lnTo>
                <a:lnTo>
                  <a:pt x="1209643" y="265149"/>
                </a:lnTo>
                <a:lnTo>
                  <a:pt x="1212425" y="265149"/>
                </a:lnTo>
                <a:cubicBezTo>
                  <a:pt x="1217069" y="267139"/>
                  <a:pt x="1222212" y="271452"/>
                  <a:pt x="1227852" y="278087"/>
                </a:cubicBezTo>
                <a:cubicBezTo>
                  <a:pt x="1233492" y="284723"/>
                  <a:pt x="1238966" y="292021"/>
                  <a:pt x="1244274" y="299984"/>
                </a:cubicBezTo>
                <a:cubicBezTo>
                  <a:pt x="1249582" y="307946"/>
                  <a:pt x="1254061" y="315908"/>
                  <a:pt x="1257710" y="323871"/>
                </a:cubicBezTo>
                <a:cubicBezTo>
                  <a:pt x="1261360" y="331833"/>
                  <a:pt x="1263185" y="338136"/>
                  <a:pt x="1263185" y="342781"/>
                </a:cubicBezTo>
                <a:lnTo>
                  <a:pt x="1263185" y="734925"/>
                </a:lnTo>
                <a:lnTo>
                  <a:pt x="1314940" y="782698"/>
                </a:lnTo>
                <a:lnTo>
                  <a:pt x="1314940" y="265149"/>
                </a:lnTo>
                <a:lnTo>
                  <a:pt x="1413585" y="265149"/>
                </a:lnTo>
                <a:lnTo>
                  <a:pt x="1426412" y="265149"/>
                </a:lnTo>
                <a:lnTo>
                  <a:pt x="1880310" y="265149"/>
                </a:lnTo>
                <a:lnTo>
                  <a:pt x="1886347" y="265149"/>
                </a:lnTo>
                <a:lnTo>
                  <a:pt x="2046523" y="265149"/>
                </a:lnTo>
                <a:cubicBezTo>
                  <a:pt x="2012683" y="294344"/>
                  <a:pt x="1985147" y="331169"/>
                  <a:pt x="1963914" y="375626"/>
                </a:cubicBezTo>
                <a:cubicBezTo>
                  <a:pt x="1942681" y="420082"/>
                  <a:pt x="1932728" y="472832"/>
                  <a:pt x="1934055" y="533876"/>
                </a:cubicBezTo>
                <a:cubicBezTo>
                  <a:pt x="1934719" y="575015"/>
                  <a:pt x="1940525" y="610514"/>
                  <a:pt x="1951473" y="640372"/>
                </a:cubicBezTo>
                <a:cubicBezTo>
                  <a:pt x="1962421" y="670231"/>
                  <a:pt x="1976023" y="694947"/>
                  <a:pt x="1992280" y="714521"/>
                </a:cubicBezTo>
                <a:cubicBezTo>
                  <a:pt x="2008536" y="734095"/>
                  <a:pt x="2026783" y="748693"/>
                  <a:pt x="2047020" y="758314"/>
                </a:cubicBezTo>
                <a:cubicBezTo>
                  <a:pt x="2067258" y="767935"/>
                  <a:pt x="2087330" y="772746"/>
                  <a:pt x="2107235" y="772746"/>
                </a:cubicBezTo>
                <a:cubicBezTo>
                  <a:pt x="2121833" y="772746"/>
                  <a:pt x="2134274" y="770755"/>
                  <a:pt x="2144559" y="766774"/>
                </a:cubicBezTo>
                <a:cubicBezTo>
                  <a:pt x="2154843" y="762793"/>
                  <a:pt x="2163138" y="757484"/>
                  <a:pt x="2169441" y="750849"/>
                </a:cubicBezTo>
                <a:cubicBezTo>
                  <a:pt x="2175744" y="744214"/>
                  <a:pt x="2180389" y="737081"/>
                  <a:pt x="2183375" y="729451"/>
                </a:cubicBezTo>
                <a:cubicBezTo>
                  <a:pt x="2186361" y="721820"/>
                  <a:pt x="2187854" y="714355"/>
                  <a:pt x="2187854" y="707057"/>
                </a:cubicBezTo>
                <a:cubicBezTo>
                  <a:pt x="2187854" y="699094"/>
                  <a:pt x="2186029" y="691132"/>
                  <a:pt x="2182380" y="683170"/>
                </a:cubicBezTo>
                <a:cubicBezTo>
                  <a:pt x="2178730" y="675207"/>
                  <a:pt x="2173920" y="668240"/>
                  <a:pt x="2167948" y="662269"/>
                </a:cubicBezTo>
                <a:cubicBezTo>
                  <a:pt x="2161976" y="656297"/>
                  <a:pt x="2154843" y="651652"/>
                  <a:pt x="2146549" y="648335"/>
                </a:cubicBezTo>
                <a:cubicBezTo>
                  <a:pt x="2138255" y="645017"/>
                  <a:pt x="2129132" y="643358"/>
                  <a:pt x="2119179" y="643358"/>
                </a:cubicBezTo>
                <a:cubicBezTo>
                  <a:pt x="2104581" y="644022"/>
                  <a:pt x="2093467" y="649662"/>
                  <a:pt x="2085837" y="660278"/>
                </a:cubicBezTo>
                <a:cubicBezTo>
                  <a:pt x="2078206" y="670894"/>
                  <a:pt x="2074391" y="683833"/>
                  <a:pt x="2074391" y="699094"/>
                </a:cubicBezTo>
                <a:cubicBezTo>
                  <a:pt x="2074391" y="704402"/>
                  <a:pt x="2074723" y="709711"/>
                  <a:pt x="2075386" y="715019"/>
                </a:cubicBezTo>
                <a:cubicBezTo>
                  <a:pt x="2076050" y="720327"/>
                  <a:pt x="2077709" y="725635"/>
                  <a:pt x="2080363" y="730943"/>
                </a:cubicBezTo>
                <a:cubicBezTo>
                  <a:pt x="2065102" y="722981"/>
                  <a:pt x="2051665" y="712033"/>
                  <a:pt x="2040053" y="698099"/>
                </a:cubicBezTo>
                <a:cubicBezTo>
                  <a:pt x="2028442" y="684165"/>
                  <a:pt x="2018655" y="668738"/>
                  <a:pt x="2010692" y="651818"/>
                </a:cubicBezTo>
                <a:cubicBezTo>
                  <a:pt x="2002730" y="634898"/>
                  <a:pt x="1996593" y="617812"/>
                  <a:pt x="1992280" y="600561"/>
                </a:cubicBezTo>
                <a:cubicBezTo>
                  <a:pt x="1987967" y="583309"/>
                  <a:pt x="1985810" y="567384"/>
                  <a:pt x="1985810" y="552787"/>
                </a:cubicBezTo>
                <a:cubicBezTo>
                  <a:pt x="1985810" y="532881"/>
                  <a:pt x="1987303" y="514800"/>
                  <a:pt x="1990289" y="498544"/>
                </a:cubicBezTo>
                <a:cubicBezTo>
                  <a:pt x="1993275" y="482287"/>
                  <a:pt x="1997090" y="467524"/>
                  <a:pt x="2001735" y="454253"/>
                </a:cubicBezTo>
                <a:cubicBezTo>
                  <a:pt x="2006380" y="440983"/>
                  <a:pt x="2011688" y="428708"/>
                  <a:pt x="2017659" y="417428"/>
                </a:cubicBezTo>
                <a:cubicBezTo>
                  <a:pt x="2023631" y="406148"/>
                  <a:pt x="2029935" y="394868"/>
                  <a:pt x="2036570" y="383588"/>
                </a:cubicBezTo>
                <a:cubicBezTo>
                  <a:pt x="2061784" y="347757"/>
                  <a:pt x="2088159" y="320387"/>
                  <a:pt x="2115695" y="301477"/>
                </a:cubicBezTo>
                <a:cubicBezTo>
                  <a:pt x="2143232" y="282566"/>
                  <a:pt x="2172261" y="270457"/>
                  <a:pt x="2202783" y="265149"/>
                </a:cubicBezTo>
                <a:lnTo>
                  <a:pt x="2217712" y="265149"/>
                </a:lnTo>
                <a:lnTo>
                  <a:pt x="2488673" y="265149"/>
                </a:lnTo>
                <a:lnTo>
                  <a:pt x="2488673" y="293017"/>
                </a:lnTo>
                <a:lnTo>
                  <a:pt x="2207006" y="455249"/>
                </a:lnTo>
                <a:lnTo>
                  <a:pt x="2259756" y="523923"/>
                </a:lnTo>
                <a:cubicBezTo>
                  <a:pt x="2315492" y="531222"/>
                  <a:pt x="2365257" y="553616"/>
                  <a:pt x="2409049" y="591105"/>
                </a:cubicBezTo>
                <a:cubicBezTo>
                  <a:pt x="2452842" y="628595"/>
                  <a:pt x="2486350" y="684497"/>
                  <a:pt x="2509574" y="758812"/>
                </a:cubicBezTo>
                <a:lnTo>
                  <a:pt x="2541423" y="781703"/>
                </a:lnTo>
                <a:lnTo>
                  <a:pt x="2541423" y="357710"/>
                </a:lnTo>
                <a:lnTo>
                  <a:pt x="2543413" y="357710"/>
                </a:lnTo>
                <a:cubicBezTo>
                  <a:pt x="2560002" y="357710"/>
                  <a:pt x="2576922" y="360033"/>
                  <a:pt x="2594173" y="364677"/>
                </a:cubicBezTo>
                <a:cubicBezTo>
                  <a:pt x="2611425" y="369322"/>
                  <a:pt x="2627018" y="375791"/>
                  <a:pt x="2640952" y="384085"/>
                </a:cubicBezTo>
                <a:cubicBezTo>
                  <a:pt x="2654886" y="392380"/>
                  <a:pt x="2666165" y="402167"/>
                  <a:pt x="2674791" y="413446"/>
                </a:cubicBezTo>
                <a:cubicBezTo>
                  <a:pt x="2683417" y="424726"/>
                  <a:pt x="2687730" y="436670"/>
                  <a:pt x="2687730" y="449277"/>
                </a:cubicBezTo>
                <a:cubicBezTo>
                  <a:pt x="2687730" y="459893"/>
                  <a:pt x="2685408" y="469846"/>
                  <a:pt x="2680763" y="479136"/>
                </a:cubicBezTo>
                <a:cubicBezTo>
                  <a:pt x="2675455" y="477145"/>
                  <a:pt x="2669483" y="474988"/>
                  <a:pt x="2662848" y="472666"/>
                </a:cubicBezTo>
                <a:cubicBezTo>
                  <a:pt x="2656213" y="470344"/>
                  <a:pt x="2650241" y="469183"/>
                  <a:pt x="2644933" y="469183"/>
                </a:cubicBezTo>
                <a:cubicBezTo>
                  <a:pt x="2634980" y="469183"/>
                  <a:pt x="2626188" y="471339"/>
                  <a:pt x="2618558" y="475652"/>
                </a:cubicBezTo>
                <a:cubicBezTo>
                  <a:pt x="2610927" y="479965"/>
                  <a:pt x="2604624" y="485439"/>
                  <a:pt x="2599647" y="492074"/>
                </a:cubicBezTo>
                <a:cubicBezTo>
                  <a:pt x="2594671" y="498709"/>
                  <a:pt x="2591021" y="505676"/>
                  <a:pt x="2588699" y="512975"/>
                </a:cubicBezTo>
                <a:cubicBezTo>
                  <a:pt x="2586377" y="520274"/>
                  <a:pt x="2585215" y="526909"/>
                  <a:pt x="2585215" y="532881"/>
                </a:cubicBezTo>
                <a:cubicBezTo>
                  <a:pt x="2585215" y="551460"/>
                  <a:pt x="2591851" y="565891"/>
                  <a:pt x="2605121" y="576176"/>
                </a:cubicBezTo>
                <a:cubicBezTo>
                  <a:pt x="2618392" y="586461"/>
                  <a:pt x="2631994" y="591603"/>
                  <a:pt x="2645928" y="591603"/>
                </a:cubicBezTo>
                <a:cubicBezTo>
                  <a:pt x="2660526" y="591603"/>
                  <a:pt x="2673298" y="587456"/>
                  <a:pt x="2684247" y="579162"/>
                </a:cubicBezTo>
                <a:cubicBezTo>
                  <a:pt x="2695195" y="570868"/>
                  <a:pt x="2704318" y="560417"/>
                  <a:pt x="2711617" y="547810"/>
                </a:cubicBezTo>
                <a:cubicBezTo>
                  <a:pt x="2718916" y="535203"/>
                  <a:pt x="2724390" y="522099"/>
                  <a:pt x="2728039" y="508497"/>
                </a:cubicBezTo>
                <a:cubicBezTo>
                  <a:pt x="2731689" y="494894"/>
                  <a:pt x="2733513" y="482453"/>
                  <a:pt x="2733513" y="471173"/>
                </a:cubicBezTo>
                <a:cubicBezTo>
                  <a:pt x="2733513" y="451931"/>
                  <a:pt x="2729532" y="432523"/>
                  <a:pt x="2721570" y="412949"/>
                </a:cubicBezTo>
                <a:cubicBezTo>
                  <a:pt x="2713608" y="393375"/>
                  <a:pt x="2701498" y="375128"/>
                  <a:pt x="2685242" y="358208"/>
                </a:cubicBezTo>
                <a:cubicBezTo>
                  <a:pt x="2668986" y="341288"/>
                  <a:pt x="2648914" y="326525"/>
                  <a:pt x="2625027" y="313918"/>
                </a:cubicBezTo>
                <a:cubicBezTo>
                  <a:pt x="2601140" y="301311"/>
                  <a:pt x="2573272" y="292353"/>
                  <a:pt x="2541423" y="287045"/>
                </a:cubicBezTo>
                <a:lnTo>
                  <a:pt x="2541423" y="265149"/>
                </a:lnTo>
                <a:lnTo>
                  <a:pt x="2808160" y="265149"/>
                </a:lnTo>
                <a:lnTo>
                  <a:pt x="2771334" y="217375"/>
                </a:lnTo>
                <a:lnTo>
                  <a:pt x="2180887" y="217375"/>
                </a:lnTo>
                <a:lnTo>
                  <a:pt x="2153261" y="217375"/>
                </a:lnTo>
                <a:lnTo>
                  <a:pt x="1852507" y="217375"/>
                </a:lnTo>
                <a:lnTo>
                  <a:pt x="1846470" y="217375"/>
                </a:lnTo>
                <a:lnTo>
                  <a:pt x="1777860" y="217375"/>
                </a:lnTo>
                <a:cubicBezTo>
                  <a:pt x="1779187" y="214057"/>
                  <a:pt x="1780183" y="209412"/>
                  <a:pt x="1780846" y="203441"/>
                </a:cubicBezTo>
                <a:cubicBezTo>
                  <a:pt x="1781510" y="197469"/>
                  <a:pt x="1782173" y="190834"/>
                  <a:pt x="1782837" y="183535"/>
                </a:cubicBezTo>
                <a:lnTo>
                  <a:pt x="1782837" y="182540"/>
                </a:lnTo>
                <a:cubicBezTo>
                  <a:pt x="1778192" y="163961"/>
                  <a:pt x="1766912" y="147207"/>
                  <a:pt x="1748997" y="132278"/>
                </a:cubicBezTo>
                <a:cubicBezTo>
                  <a:pt x="1731082" y="117348"/>
                  <a:pt x="1702882" y="109884"/>
                  <a:pt x="1664397" y="109884"/>
                </a:cubicBezTo>
                <a:cubicBezTo>
                  <a:pt x="1653117" y="109884"/>
                  <a:pt x="1641340" y="110215"/>
                  <a:pt x="1629065" y="110879"/>
                </a:cubicBezTo>
                <a:cubicBezTo>
                  <a:pt x="1616789" y="111542"/>
                  <a:pt x="1604680" y="112206"/>
                  <a:pt x="1592737" y="112869"/>
                </a:cubicBezTo>
                <a:cubicBezTo>
                  <a:pt x="1569513" y="114860"/>
                  <a:pt x="1547285" y="115855"/>
                  <a:pt x="1526052" y="115855"/>
                </a:cubicBezTo>
                <a:cubicBezTo>
                  <a:pt x="1500175" y="115855"/>
                  <a:pt x="1480269" y="111542"/>
                  <a:pt x="1466335" y="102917"/>
                </a:cubicBezTo>
                <a:cubicBezTo>
                  <a:pt x="1452401" y="94291"/>
                  <a:pt x="1445434" y="80688"/>
                  <a:pt x="1445434" y="62110"/>
                </a:cubicBezTo>
                <a:cubicBezTo>
                  <a:pt x="1445434" y="56802"/>
                  <a:pt x="1446097" y="50996"/>
                  <a:pt x="1447424" y="44692"/>
                </a:cubicBezTo>
                <a:cubicBezTo>
                  <a:pt x="1448752" y="38389"/>
                  <a:pt x="1450410" y="31588"/>
                  <a:pt x="1452401" y="24289"/>
                </a:cubicBezTo>
                <a:close/>
                <a:moveTo>
                  <a:pt x="0" y="0"/>
                </a:moveTo>
                <a:lnTo>
                  <a:pt x="3006436" y="0"/>
                </a:lnTo>
                <a:lnTo>
                  <a:pt x="3006436" y="966519"/>
                </a:lnTo>
                <a:lnTo>
                  <a:pt x="0" y="96651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855" y="3963556"/>
            <a:ext cx="3901786" cy="1650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8841" y="3919893"/>
            <a:ext cx="4114800" cy="2087105"/>
          </a:xfrm>
          <a:custGeom>
            <a:avLst/>
            <a:gdLst/>
            <a:ahLst/>
            <a:cxnLst/>
            <a:rect l="l" t="t" r="r" b="b"/>
            <a:pathLst>
              <a:path w="2715490" h="983673">
                <a:moveTo>
                  <a:pt x="598321" y="772188"/>
                </a:moveTo>
                <a:cubicBezTo>
                  <a:pt x="604956" y="772188"/>
                  <a:pt x="611425" y="772851"/>
                  <a:pt x="617729" y="774178"/>
                </a:cubicBezTo>
                <a:cubicBezTo>
                  <a:pt x="624033" y="775505"/>
                  <a:pt x="631829" y="777827"/>
                  <a:pt x="641118" y="781145"/>
                </a:cubicBezTo>
                <a:cubicBezTo>
                  <a:pt x="640455" y="789107"/>
                  <a:pt x="637469" y="797401"/>
                  <a:pt x="632161" y="806027"/>
                </a:cubicBezTo>
                <a:cubicBezTo>
                  <a:pt x="626852" y="814653"/>
                  <a:pt x="620549" y="822449"/>
                  <a:pt x="613250" y="829417"/>
                </a:cubicBezTo>
                <a:cubicBezTo>
                  <a:pt x="605951" y="836384"/>
                  <a:pt x="597657" y="842024"/>
                  <a:pt x="588368" y="846336"/>
                </a:cubicBezTo>
                <a:cubicBezTo>
                  <a:pt x="579079" y="850649"/>
                  <a:pt x="570121" y="852806"/>
                  <a:pt x="561495" y="852806"/>
                </a:cubicBezTo>
                <a:lnTo>
                  <a:pt x="556519" y="852806"/>
                </a:lnTo>
                <a:cubicBezTo>
                  <a:pt x="547893" y="852806"/>
                  <a:pt x="539931" y="849820"/>
                  <a:pt x="532632" y="843848"/>
                </a:cubicBezTo>
                <a:cubicBezTo>
                  <a:pt x="525333" y="837877"/>
                  <a:pt x="521684" y="830246"/>
                  <a:pt x="521684" y="820957"/>
                </a:cubicBezTo>
                <a:lnTo>
                  <a:pt x="521684" y="816975"/>
                </a:lnTo>
                <a:cubicBezTo>
                  <a:pt x="521684" y="814321"/>
                  <a:pt x="523342" y="810506"/>
                  <a:pt x="526660" y="805530"/>
                </a:cubicBezTo>
                <a:cubicBezTo>
                  <a:pt x="529978" y="800553"/>
                  <a:pt x="534788" y="795577"/>
                  <a:pt x="541092" y="790600"/>
                </a:cubicBezTo>
                <a:cubicBezTo>
                  <a:pt x="547395" y="785624"/>
                  <a:pt x="555358" y="781311"/>
                  <a:pt x="564979" y="777662"/>
                </a:cubicBezTo>
                <a:cubicBezTo>
                  <a:pt x="574600" y="774012"/>
                  <a:pt x="585714" y="772188"/>
                  <a:pt x="598321" y="772188"/>
                </a:cubicBezTo>
                <a:close/>
                <a:moveTo>
                  <a:pt x="1732614" y="282506"/>
                </a:moveTo>
                <a:cubicBezTo>
                  <a:pt x="1745885" y="297767"/>
                  <a:pt x="1762141" y="311701"/>
                  <a:pt x="1781384" y="324308"/>
                </a:cubicBezTo>
                <a:cubicBezTo>
                  <a:pt x="1800626" y="336915"/>
                  <a:pt x="1825176" y="343882"/>
                  <a:pt x="1855035" y="345209"/>
                </a:cubicBezTo>
                <a:lnTo>
                  <a:pt x="1855035" y="363124"/>
                </a:lnTo>
                <a:lnTo>
                  <a:pt x="1846077" y="381039"/>
                </a:lnTo>
                <a:cubicBezTo>
                  <a:pt x="1841432" y="390329"/>
                  <a:pt x="1835295" y="399618"/>
                  <a:pt x="1827664" y="408907"/>
                </a:cubicBezTo>
                <a:cubicBezTo>
                  <a:pt x="1820034" y="418197"/>
                  <a:pt x="1811906" y="426325"/>
                  <a:pt x="1803280" y="433292"/>
                </a:cubicBezTo>
                <a:cubicBezTo>
                  <a:pt x="1794654" y="440259"/>
                  <a:pt x="1785862" y="445899"/>
                  <a:pt x="1776905" y="450212"/>
                </a:cubicBezTo>
                <a:cubicBezTo>
                  <a:pt x="1767947" y="454525"/>
                  <a:pt x="1760151" y="456681"/>
                  <a:pt x="1753515" y="456681"/>
                </a:cubicBezTo>
                <a:cubicBezTo>
                  <a:pt x="1745553" y="456681"/>
                  <a:pt x="1740079" y="452866"/>
                  <a:pt x="1737093" y="445235"/>
                </a:cubicBezTo>
                <a:cubicBezTo>
                  <a:pt x="1734107" y="437605"/>
                  <a:pt x="1732614" y="429477"/>
                  <a:pt x="1732614" y="420851"/>
                </a:cubicBezTo>
                <a:close/>
                <a:moveTo>
                  <a:pt x="1907785" y="252647"/>
                </a:moveTo>
                <a:cubicBezTo>
                  <a:pt x="1921056" y="266581"/>
                  <a:pt x="1936648" y="279520"/>
                  <a:pt x="1954564" y="291463"/>
                </a:cubicBezTo>
                <a:cubicBezTo>
                  <a:pt x="1972479" y="303407"/>
                  <a:pt x="1995370" y="312033"/>
                  <a:pt x="2023239" y="317341"/>
                </a:cubicBezTo>
                <a:cubicBezTo>
                  <a:pt x="2020584" y="333265"/>
                  <a:pt x="2015442" y="346868"/>
                  <a:pt x="2007812" y="358148"/>
                </a:cubicBezTo>
                <a:cubicBezTo>
                  <a:pt x="2000181" y="369428"/>
                  <a:pt x="1991389" y="379049"/>
                  <a:pt x="1981436" y="387011"/>
                </a:cubicBezTo>
                <a:cubicBezTo>
                  <a:pt x="1971484" y="394973"/>
                  <a:pt x="1961531" y="400945"/>
                  <a:pt x="1951578" y="404926"/>
                </a:cubicBezTo>
                <a:cubicBezTo>
                  <a:pt x="1941625" y="408907"/>
                  <a:pt x="1933331" y="411230"/>
                  <a:pt x="1926696" y="411893"/>
                </a:cubicBezTo>
                <a:cubicBezTo>
                  <a:pt x="1919397" y="411893"/>
                  <a:pt x="1914420" y="410566"/>
                  <a:pt x="1911766" y="407912"/>
                </a:cubicBezTo>
                <a:cubicBezTo>
                  <a:pt x="1909112" y="405258"/>
                  <a:pt x="1907785" y="400282"/>
                  <a:pt x="1907785" y="392983"/>
                </a:cubicBezTo>
                <a:lnTo>
                  <a:pt x="1907785" y="386016"/>
                </a:lnTo>
                <a:lnTo>
                  <a:pt x="1910771" y="377058"/>
                </a:lnTo>
                <a:cubicBezTo>
                  <a:pt x="1916079" y="364451"/>
                  <a:pt x="1918733" y="353171"/>
                  <a:pt x="1918733" y="343218"/>
                </a:cubicBezTo>
                <a:cubicBezTo>
                  <a:pt x="1918733" y="328621"/>
                  <a:pt x="1915084" y="316014"/>
                  <a:pt x="1907785" y="305397"/>
                </a:cubicBezTo>
                <a:close/>
                <a:moveTo>
                  <a:pt x="1097555" y="240704"/>
                </a:moveTo>
                <a:cubicBezTo>
                  <a:pt x="1100210" y="281842"/>
                  <a:pt x="1106679" y="324474"/>
                  <a:pt x="1116964" y="368598"/>
                </a:cubicBezTo>
                <a:cubicBezTo>
                  <a:pt x="1127248" y="412723"/>
                  <a:pt x="1142344" y="453032"/>
                  <a:pt x="1162249" y="489526"/>
                </a:cubicBezTo>
                <a:cubicBezTo>
                  <a:pt x="1182155" y="526020"/>
                  <a:pt x="1207535" y="556376"/>
                  <a:pt x="1238389" y="580595"/>
                </a:cubicBezTo>
                <a:cubicBezTo>
                  <a:pt x="1269243" y="604813"/>
                  <a:pt x="1307229" y="617586"/>
                  <a:pt x="1352349" y="618913"/>
                </a:cubicBezTo>
                <a:lnTo>
                  <a:pt x="1357326" y="618913"/>
                </a:lnTo>
                <a:cubicBezTo>
                  <a:pt x="1387848" y="618913"/>
                  <a:pt x="1415052" y="613605"/>
                  <a:pt x="1438939" y="602989"/>
                </a:cubicBezTo>
                <a:cubicBezTo>
                  <a:pt x="1462826" y="592372"/>
                  <a:pt x="1483064" y="578106"/>
                  <a:pt x="1499652" y="560191"/>
                </a:cubicBezTo>
                <a:cubicBezTo>
                  <a:pt x="1516240" y="542276"/>
                  <a:pt x="1528847" y="521707"/>
                  <a:pt x="1537473" y="498483"/>
                </a:cubicBezTo>
                <a:cubicBezTo>
                  <a:pt x="1546099" y="475260"/>
                  <a:pt x="1550412" y="451041"/>
                  <a:pt x="1550412" y="425827"/>
                </a:cubicBezTo>
                <a:cubicBezTo>
                  <a:pt x="1550412" y="358811"/>
                  <a:pt x="1518894" y="302080"/>
                  <a:pt x="1455859" y="255633"/>
                </a:cubicBezTo>
                <a:cubicBezTo>
                  <a:pt x="1438608" y="280847"/>
                  <a:pt x="1423181" y="302080"/>
                  <a:pt x="1409578" y="319331"/>
                </a:cubicBezTo>
                <a:cubicBezTo>
                  <a:pt x="1395976" y="336583"/>
                  <a:pt x="1380549" y="347863"/>
                  <a:pt x="1363297" y="353171"/>
                </a:cubicBezTo>
                <a:cubicBezTo>
                  <a:pt x="1368606" y="338574"/>
                  <a:pt x="1371260" y="324971"/>
                  <a:pt x="1371260" y="312364"/>
                </a:cubicBezTo>
                <a:cubicBezTo>
                  <a:pt x="1371260" y="301084"/>
                  <a:pt x="1369103" y="290966"/>
                  <a:pt x="1364790" y="282008"/>
                </a:cubicBezTo>
                <a:cubicBezTo>
                  <a:pt x="1360477" y="273051"/>
                  <a:pt x="1354837" y="265586"/>
                  <a:pt x="1347870" y="259614"/>
                </a:cubicBezTo>
                <a:cubicBezTo>
                  <a:pt x="1340903" y="253642"/>
                  <a:pt x="1333273" y="249164"/>
                  <a:pt x="1324979" y="246178"/>
                </a:cubicBezTo>
                <a:cubicBezTo>
                  <a:pt x="1316685" y="243192"/>
                  <a:pt x="1308557" y="241699"/>
                  <a:pt x="1300594" y="241699"/>
                </a:cubicBezTo>
                <a:cubicBezTo>
                  <a:pt x="1277371" y="241699"/>
                  <a:pt x="1259124" y="249329"/>
                  <a:pt x="1245853" y="264591"/>
                </a:cubicBezTo>
                <a:cubicBezTo>
                  <a:pt x="1232583" y="279852"/>
                  <a:pt x="1225948" y="298099"/>
                  <a:pt x="1225948" y="319331"/>
                </a:cubicBezTo>
                <a:cubicBezTo>
                  <a:pt x="1227938" y="340564"/>
                  <a:pt x="1233412" y="357816"/>
                  <a:pt x="1242370" y="371086"/>
                </a:cubicBezTo>
                <a:cubicBezTo>
                  <a:pt x="1251328" y="384357"/>
                  <a:pt x="1262110" y="394973"/>
                  <a:pt x="1274717" y="402936"/>
                </a:cubicBezTo>
                <a:cubicBezTo>
                  <a:pt x="1287324" y="410898"/>
                  <a:pt x="1300926" y="416704"/>
                  <a:pt x="1315524" y="420353"/>
                </a:cubicBezTo>
                <a:cubicBezTo>
                  <a:pt x="1330121" y="424003"/>
                  <a:pt x="1344387" y="426159"/>
                  <a:pt x="1358321" y="426823"/>
                </a:cubicBezTo>
                <a:cubicBezTo>
                  <a:pt x="1375573" y="424832"/>
                  <a:pt x="1390502" y="421514"/>
                  <a:pt x="1403109" y="416870"/>
                </a:cubicBezTo>
                <a:cubicBezTo>
                  <a:pt x="1415716" y="412225"/>
                  <a:pt x="1426996" y="406917"/>
                  <a:pt x="1436949" y="400945"/>
                </a:cubicBezTo>
                <a:cubicBezTo>
                  <a:pt x="1446902" y="394973"/>
                  <a:pt x="1455527" y="388504"/>
                  <a:pt x="1462826" y="381537"/>
                </a:cubicBezTo>
                <a:cubicBezTo>
                  <a:pt x="1470125" y="374570"/>
                  <a:pt x="1476760" y="367769"/>
                  <a:pt x="1482732" y="361134"/>
                </a:cubicBezTo>
                <a:cubicBezTo>
                  <a:pt x="1491358" y="368432"/>
                  <a:pt x="1497827" y="378053"/>
                  <a:pt x="1502140" y="389997"/>
                </a:cubicBezTo>
                <a:cubicBezTo>
                  <a:pt x="1506453" y="401940"/>
                  <a:pt x="1508609" y="412889"/>
                  <a:pt x="1508609" y="422841"/>
                </a:cubicBezTo>
                <a:cubicBezTo>
                  <a:pt x="1508609" y="440093"/>
                  <a:pt x="1504628" y="456184"/>
                  <a:pt x="1496666" y="471113"/>
                </a:cubicBezTo>
                <a:cubicBezTo>
                  <a:pt x="1488704" y="486042"/>
                  <a:pt x="1477921" y="499147"/>
                  <a:pt x="1464319" y="510427"/>
                </a:cubicBezTo>
                <a:cubicBezTo>
                  <a:pt x="1450717" y="521707"/>
                  <a:pt x="1434626" y="530830"/>
                  <a:pt x="1416048" y="537797"/>
                </a:cubicBezTo>
                <a:cubicBezTo>
                  <a:pt x="1397469" y="544764"/>
                  <a:pt x="1377563" y="548911"/>
                  <a:pt x="1356330" y="550238"/>
                </a:cubicBezTo>
                <a:lnTo>
                  <a:pt x="1338415" y="550238"/>
                </a:lnTo>
                <a:cubicBezTo>
                  <a:pt x="1317182" y="548248"/>
                  <a:pt x="1298106" y="542939"/>
                  <a:pt x="1281186" y="534314"/>
                </a:cubicBezTo>
                <a:cubicBezTo>
                  <a:pt x="1264266" y="525688"/>
                  <a:pt x="1247512" y="514076"/>
                  <a:pt x="1230924" y="499479"/>
                </a:cubicBezTo>
                <a:cubicBezTo>
                  <a:pt x="1220971" y="490853"/>
                  <a:pt x="1211018" y="479739"/>
                  <a:pt x="1201065" y="466136"/>
                </a:cubicBezTo>
                <a:cubicBezTo>
                  <a:pt x="1191113" y="452534"/>
                  <a:pt x="1181823" y="435946"/>
                  <a:pt x="1173197" y="416372"/>
                </a:cubicBezTo>
                <a:cubicBezTo>
                  <a:pt x="1164572" y="396798"/>
                  <a:pt x="1156775" y="373740"/>
                  <a:pt x="1149808" y="347199"/>
                </a:cubicBezTo>
                <a:cubicBezTo>
                  <a:pt x="1142841" y="320658"/>
                  <a:pt x="1137367" y="289805"/>
                  <a:pt x="1133386" y="254638"/>
                </a:cubicBezTo>
                <a:close/>
                <a:moveTo>
                  <a:pt x="1732614" y="188949"/>
                </a:moveTo>
                <a:lnTo>
                  <a:pt x="1855035" y="188949"/>
                </a:lnTo>
                <a:lnTo>
                  <a:pt x="1855035" y="289473"/>
                </a:lnTo>
                <a:cubicBezTo>
                  <a:pt x="1853044" y="290136"/>
                  <a:pt x="1852215" y="290302"/>
                  <a:pt x="1852547" y="289970"/>
                </a:cubicBezTo>
                <a:cubicBezTo>
                  <a:pt x="1852878" y="289639"/>
                  <a:pt x="1852049" y="289473"/>
                  <a:pt x="1850058" y="289473"/>
                </a:cubicBezTo>
                <a:lnTo>
                  <a:pt x="1845082" y="289473"/>
                </a:lnTo>
                <a:cubicBezTo>
                  <a:pt x="1840437" y="289473"/>
                  <a:pt x="1834134" y="288643"/>
                  <a:pt x="1826172" y="286985"/>
                </a:cubicBezTo>
                <a:cubicBezTo>
                  <a:pt x="1818209" y="285326"/>
                  <a:pt x="1809252" y="282174"/>
                  <a:pt x="1799299" y="277529"/>
                </a:cubicBezTo>
                <a:cubicBezTo>
                  <a:pt x="1789346" y="272885"/>
                  <a:pt x="1778564" y="266415"/>
                  <a:pt x="1766952" y="258121"/>
                </a:cubicBezTo>
                <a:cubicBezTo>
                  <a:pt x="1755340" y="249827"/>
                  <a:pt x="1743894" y="239045"/>
                  <a:pt x="1732614" y="225774"/>
                </a:cubicBezTo>
                <a:close/>
                <a:moveTo>
                  <a:pt x="641118" y="42641"/>
                </a:moveTo>
                <a:lnTo>
                  <a:pt x="641118" y="242694"/>
                </a:lnTo>
                <a:cubicBezTo>
                  <a:pt x="633156" y="231414"/>
                  <a:pt x="624530" y="219803"/>
                  <a:pt x="615241" y="207859"/>
                </a:cubicBezTo>
                <a:cubicBezTo>
                  <a:pt x="605951" y="195916"/>
                  <a:pt x="595833" y="184968"/>
                  <a:pt x="584884" y="175015"/>
                </a:cubicBezTo>
                <a:cubicBezTo>
                  <a:pt x="573936" y="165062"/>
                  <a:pt x="562325" y="156934"/>
                  <a:pt x="550049" y="150630"/>
                </a:cubicBezTo>
                <a:cubicBezTo>
                  <a:pt x="537774" y="144327"/>
                  <a:pt x="524669" y="141175"/>
                  <a:pt x="510735" y="141175"/>
                </a:cubicBezTo>
                <a:cubicBezTo>
                  <a:pt x="498792" y="141175"/>
                  <a:pt x="483863" y="147312"/>
                  <a:pt x="465947" y="159588"/>
                </a:cubicBezTo>
                <a:cubicBezTo>
                  <a:pt x="448032" y="171863"/>
                  <a:pt x="427795" y="193593"/>
                  <a:pt x="405235" y="224779"/>
                </a:cubicBezTo>
                <a:cubicBezTo>
                  <a:pt x="401917" y="214826"/>
                  <a:pt x="396775" y="204873"/>
                  <a:pt x="389808" y="194920"/>
                </a:cubicBezTo>
                <a:cubicBezTo>
                  <a:pt x="382841" y="184968"/>
                  <a:pt x="374879" y="176010"/>
                  <a:pt x="365921" y="168048"/>
                </a:cubicBezTo>
                <a:cubicBezTo>
                  <a:pt x="356963" y="160085"/>
                  <a:pt x="347342" y="153616"/>
                  <a:pt x="337058" y="148640"/>
                </a:cubicBezTo>
                <a:cubicBezTo>
                  <a:pt x="326773" y="143663"/>
                  <a:pt x="316323" y="141175"/>
                  <a:pt x="305706" y="141175"/>
                </a:cubicBezTo>
                <a:lnTo>
                  <a:pt x="210158" y="141175"/>
                </a:lnTo>
                <a:lnTo>
                  <a:pt x="243003" y="188949"/>
                </a:lnTo>
                <a:lnTo>
                  <a:pt x="295753" y="188949"/>
                </a:lnTo>
                <a:cubicBezTo>
                  <a:pt x="316986" y="188949"/>
                  <a:pt x="334569" y="195750"/>
                  <a:pt x="348503" y="209352"/>
                </a:cubicBezTo>
                <a:cubicBezTo>
                  <a:pt x="362438" y="222954"/>
                  <a:pt x="372059" y="239377"/>
                  <a:pt x="377367" y="258619"/>
                </a:cubicBezTo>
                <a:cubicBezTo>
                  <a:pt x="368077" y="262600"/>
                  <a:pt x="357959" y="268738"/>
                  <a:pt x="347011" y="277032"/>
                </a:cubicBezTo>
                <a:cubicBezTo>
                  <a:pt x="336062" y="285326"/>
                  <a:pt x="325778" y="294947"/>
                  <a:pt x="316157" y="305895"/>
                </a:cubicBezTo>
                <a:cubicBezTo>
                  <a:pt x="306535" y="316843"/>
                  <a:pt x="298407" y="328455"/>
                  <a:pt x="291772" y="340730"/>
                </a:cubicBezTo>
                <a:cubicBezTo>
                  <a:pt x="285137" y="353005"/>
                  <a:pt x="281819" y="365115"/>
                  <a:pt x="281819" y="377058"/>
                </a:cubicBezTo>
                <a:cubicBezTo>
                  <a:pt x="281819" y="398291"/>
                  <a:pt x="287625" y="413552"/>
                  <a:pt x="299237" y="422841"/>
                </a:cubicBezTo>
                <a:cubicBezTo>
                  <a:pt x="310848" y="432131"/>
                  <a:pt x="327271" y="436775"/>
                  <a:pt x="348503" y="436775"/>
                </a:cubicBezTo>
                <a:cubicBezTo>
                  <a:pt x="364428" y="436775"/>
                  <a:pt x="379855" y="430638"/>
                  <a:pt x="394784" y="418363"/>
                </a:cubicBezTo>
                <a:cubicBezTo>
                  <a:pt x="409714" y="406087"/>
                  <a:pt x="422487" y="392651"/>
                  <a:pt x="433103" y="378053"/>
                </a:cubicBezTo>
                <a:cubicBezTo>
                  <a:pt x="439738" y="392651"/>
                  <a:pt x="450686" y="405590"/>
                  <a:pt x="465947" y="416870"/>
                </a:cubicBezTo>
                <a:cubicBezTo>
                  <a:pt x="481209" y="428150"/>
                  <a:pt x="497797" y="433790"/>
                  <a:pt x="515712" y="433790"/>
                </a:cubicBezTo>
                <a:cubicBezTo>
                  <a:pt x="531636" y="433790"/>
                  <a:pt x="545073" y="428481"/>
                  <a:pt x="556021" y="417865"/>
                </a:cubicBezTo>
                <a:cubicBezTo>
                  <a:pt x="566969" y="407249"/>
                  <a:pt x="572443" y="394310"/>
                  <a:pt x="572443" y="379049"/>
                </a:cubicBezTo>
                <a:cubicBezTo>
                  <a:pt x="572443" y="360470"/>
                  <a:pt x="564647" y="340564"/>
                  <a:pt x="549054" y="319331"/>
                </a:cubicBezTo>
                <a:cubicBezTo>
                  <a:pt x="533461" y="298099"/>
                  <a:pt x="509740" y="276866"/>
                  <a:pt x="477891" y="255633"/>
                </a:cubicBezTo>
                <a:cubicBezTo>
                  <a:pt x="479218" y="253642"/>
                  <a:pt x="479882" y="252315"/>
                  <a:pt x="479882" y="251652"/>
                </a:cubicBezTo>
                <a:cubicBezTo>
                  <a:pt x="479882" y="250988"/>
                  <a:pt x="480545" y="249661"/>
                  <a:pt x="481872" y="247671"/>
                </a:cubicBezTo>
                <a:lnTo>
                  <a:pt x="481872" y="248666"/>
                </a:lnTo>
                <a:cubicBezTo>
                  <a:pt x="488507" y="238713"/>
                  <a:pt x="495972" y="230087"/>
                  <a:pt x="504266" y="222788"/>
                </a:cubicBezTo>
                <a:cubicBezTo>
                  <a:pt x="512560" y="215490"/>
                  <a:pt x="522347" y="211177"/>
                  <a:pt x="533627" y="209850"/>
                </a:cubicBezTo>
                <a:cubicBezTo>
                  <a:pt x="546234" y="211840"/>
                  <a:pt x="559007" y="218476"/>
                  <a:pt x="571946" y="229756"/>
                </a:cubicBezTo>
                <a:cubicBezTo>
                  <a:pt x="584884" y="241035"/>
                  <a:pt x="596496" y="253311"/>
                  <a:pt x="606781" y="266581"/>
                </a:cubicBezTo>
                <a:cubicBezTo>
                  <a:pt x="617065" y="279852"/>
                  <a:pt x="625360" y="292956"/>
                  <a:pt x="631663" y="305895"/>
                </a:cubicBezTo>
                <a:cubicBezTo>
                  <a:pt x="637967" y="318834"/>
                  <a:pt x="641118" y="327957"/>
                  <a:pt x="641118" y="333265"/>
                </a:cubicBezTo>
                <a:lnTo>
                  <a:pt x="641118" y="734367"/>
                </a:lnTo>
                <a:lnTo>
                  <a:pt x="635147" y="733371"/>
                </a:lnTo>
                <a:cubicBezTo>
                  <a:pt x="633819" y="733371"/>
                  <a:pt x="632824" y="733205"/>
                  <a:pt x="632161" y="732874"/>
                </a:cubicBezTo>
                <a:cubicBezTo>
                  <a:pt x="631497" y="732542"/>
                  <a:pt x="630502" y="732376"/>
                  <a:pt x="629175" y="732376"/>
                </a:cubicBezTo>
                <a:cubicBezTo>
                  <a:pt x="625194" y="731712"/>
                  <a:pt x="620549" y="731215"/>
                  <a:pt x="615241" y="730883"/>
                </a:cubicBezTo>
                <a:cubicBezTo>
                  <a:pt x="609933" y="730551"/>
                  <a:pt x="604293" y="730385"/>
                  <a:pt x="598321" y="730385"/>
                </a:cubicBezTo>
                <a:cubicBezTo>
                  <a:pt x="578415" y="730385"/>
                  <a:pt x="560500" y="733205"/>
                  <a:pt x="544575" y="738845"/>
                </a:cubicBezTo>
                <a:cubicBezTo>
                  <a:pt x="528651" y="744485"/>
                  <a:pt x="515048" y="751452"/>
                  <a:pt x="503768" y="759746"/>
                </a:cubicBezTo>
                <a:cubicBezTo>
                  <a:pt x="492488" y="768040"/>
                  <a:pt x="483863" y="777496"/>
                  <a:pt x="477891" y="788112"/>
                </a:cubicBezTo>
                <a:cubicBezTo>
                  <a:pt x="471919" y="798729"/>
                  <a:pt x="468933" y="809013"/>
                  <a:pt x="468933" y="818966"/>
                </a:cubicBezTo>
                <a:cubicBezTo>
                  <a:pt x="468933" y="834891"/>
                  <a:pt x="472251" y="847995"/>
                  <a:pt x="478886" y="858280"/>
                </a:cubicBezTo>
                <a:cubicBezTo>
                  <a:pt x="485521" y="868565"/>
                  <a:pt x="493816" y="877024"/>
                  <a:pt x="503768" y="883660"/>
                </a:cubicBezTo>
                <a:cubicBezTo>
                  <a:pt x="513721" y="890295"/>
                  <a:pt x="524172" y="894940"/>
                  <a:pt x="535120" y="897594"/>
                </a:cubicBezTo>
                <a:cubicBezTo>
                  <a:pt x="546068" y="900248"/>
                  <a:pt x="556187" y="901575"/>
                  <a:pt x="565476" y="901575"/>
                </a:cubicBezTo>
                <a:lnTo>
                  <a:pt x="569458" y="901575"/>
                </a:lnTo>
                <a:cubicBezTo>
                  <a:pt x="588700" y="900248"/>
                  <a:pt x="605288" y="896267"/>
                  <a:pt x="619222" y="889631"/>
                </a:cubicBezTo>
                <a:cubicBezTo>
                  <a:pt x="633156" y="882996"/>
                  <a:pt x="644768" y="874868"/>
                  <a:pt x="654057" y="865247"/>
                </a:cubicBezTo>
                <a:cubicBezTo>
                  <a:pt x="663346" y="855626"/>
                  <a:pt x="670645" y="845009"/>
                  <a:pt x="675953" y="833398"/>
                </a:cubicBezTo>
                <a:cubicBezTo>
                  <a:pt x="681262" y="821786"/>
                  <a:pt x="684911" y="810340"/>
                  <a:pt x="686902" y="799060"/>
                </a:cubicBezTo>
                <a:cubicBezTo>
                  <a:pt x="702826" y="808350"/>
                  <a:pt x="722234" y="821122"/>
                  <a:pt x="745126" y="837379"/>
                </a:cubicBezTo>
                <a:cubicBezTo>
                  <a:pt x="768018" y="853635"/>
                  <a:pt x="797710" y="875697"/>
                  <a:pt x="834204" y="903566"/>
                </a:cubicBezTo>
                <a:lnTo>
                  <a:pt x="834204" y="887641"/>
                </a:lnTo>
                <a:cubicBezTo>
                  <a:pt x="834204" y="871716"/>
                  <a:pt x="828398" y="856455"/>
                  <a:pt x="816787" y="841858"/>
                </a:cubicBezTo>
                <a:cubicBezTo>
                  <a:pt x="805175" y="827260"/>
                  <a:pt x="791739" y="814155"/>
                  <a:pt x="776477" y="802544"/>
                </a:cubicBezTo>
                <a:cubicBezTo>
                  <a:pt x="761216" y="790932"/>
                  <a:pt x="745955" y="780979"/>
                  <a:pt x="730694" y="772685"/>
                </a:cubicBezTo>
                <a:cubicBezTo>
                  <a:pt x="715433" y="764391"/>
                  <a:pt x="704153" y="758585"/>
                  <a:pt x="696854" y="755268"/>
                </a:cubicBezTo>
                <a:lnTo>
                  <a:pt x="694864" y="755268"/>
                </a:lnTo>
                <a:cubicBezTo>
                  <a:pt x="694200" y="755268"/>
                  <a:pt x="693869" y="754936"/>
                  <a:pt x="693869" y="754272"/>
                </a:cubicBezTo>
                <a:lnTo>
                  <a:pt x="693869" y="188949"/>
                </a:lnTo>
                <a:lnTo>
                  <a:pt x="765883" y="188949"/>
                </a:lnTo>
                <a:lnTo>
                  <a:pt x="777473" y="188949"/>
                </a:lnTo>
                <a:lnTo>
                  <a:pt x="932096" y="188949"/>
                </a:lnTo>
                <a:cubicBezTo>
                  <a:pt x="898256" y="218144"/>
                  <a:pt x="870720" y="254969"/>
                  <a:pt x="849487" y="299426"/>
                </a:cubicBezTo>
                <a:cubicBezTo>
                  <a:pt x="828254" y="343882"/>
                  <a:pt x="818301" y="396632"/>
                  <a:pt x="819628" y="457676"/>
                </a:cubicBezTo>
                <a:cubicBezTo>
                  <a:pt x="820292" y="498815"/>
                  <a:pt x="826098" y="534314"/>
                  <a:pt x="837046" y="564172"/>
                </a:cubicBezTo>
                <a:cubicBezTo>
                  <a:pt x="847994" y="594031"/>
                  <a:pt x="861596" y="618747"/>
                  <a:pt x="877853" y="638321"/>
                </a:cubicBezTo>
                <a:cubicBezTo>
                  <a:pt x="894109" y="657895"/>
                  <a:pt x="912356" y="672493"/>
                  <a:pt x="932593" y="682114"/>
                </a:cubicBezTo>
                <a:cubicBezTo>
                  <a:pt x="952831" y="691735"/>
                  <a:pt x="972903" y="696546"/>
                  <a:pt x="992808" y="696546"/>
                </a:cubicBezTo>
                <a:cubicBezTo>
                  <a:pt x="1007406" y="696546"/>
                  <a:pt x="1019847" y="694555"/>
                  <a:pt x="1030132" y="690574"/>
                </a:cubicBezTo>
                <a:cubicBezTo>
                  <a:pt x="1040416" y="686593"/>
                  <a:pt x="1048710" y="681285"/>
                  <a:pt x="1055014" y="674649"/>
                </a:cubicBezTo>
                <a:cubicBezTo>
                  <a:pt x="1061317" y="668014"/>
                  <a:pt x="1065962" y="660881"/>
                  <a:pt x="1068948" y="653251"/>
                </a:cubicBezTo>
                <a:cubicBezTo>
                  <a:pt x="1071934" y="645620"/>
                  <a:pt x="1073427" y="638155"/>
                  <a:pt x="1073427" y="630857"/>
                </a:cubicBezTo>
                <a:cubicBezTo>
                  <a:pt x="1073427" y="622894"/>
                  <a:pt x="1071602" y="614932"/>
                  <a:pt x="1067953" y="606970"/>
                </a:cubicBezTo>
                <a:cubicBezTo>
                  <a:pt x="1064303" y="599007"/>
                  <a:pt x="1059493" y="592040"/>
                  <a:pt x="1053521" y="586069"/>
                </a:cubicBezTo>
                <a:cubicBezTo>
                  <a:pt x="1047549" y="580097"/>
                  <a:pt x="1040416" y="575452"/>
                  <a:pt x="1032122" y="572135"/>
                </a:cubicBezTo>
                <a:cubicBezTo>
                  <a:pt x="1023828" y="568817"/>
                  <a:pt x="1014705" y="567158"/>
                  <a:pt x="1004752" y="567158"/>
                </a:cubicBezTo>
                <a:cubicBezTo>
                  <a:pt x="990154" y="567822"/>
                  <a:pt x="979040" y="573462"/>
                  <a:pt x="971410" y="584078"/>
                </a:cubicBezTo>
                <a:cubicBezTo>
                  <a:pt x="963779" y="594694"/>
                  <a:pt x="959964" y="607633"/>
                  <a:pt x="959964" y="622894"/>
                </a:cubicBezTo>
                <a:cubicBezTo>
                  <a:pt x="959964" y="628202"/>
                  <a:pt x="960296" y="633511"/>
                  <a:pt x="960959" y="638819"/>
                </a:cubicBezTo>
                <a:cubicBezTo>
                  <a:pt x="961623" y="644127"/>
                  <a:pt x="963282" y="649435"/>
                  <a:pt x="965936" y="654744"/>
                </a:cubicBezTo>
                <a:cubicBezTo>
                  <a:pt x="950674" y="646781"/>
                  <a:pt x="937238" y="635833"/>
                  <a:pt x="925627" y="621899"/>
                </a:cubicBezTo>
                <a:cubicBezTo>
                  <a:pt x="914015" y="607965"/>
                  <a:pt x="904228" y="592538"/>
                  <a:pt x="896265" y="575618"/>
                </a:cubicBezTo>
                <a:cubicBezTo>
                  <a:pt x="888303" y="558698"/>
                  <a:pt x="882165" y="541612"/>
                  <a:pt x="877853" y="524361"/>
                </a:cubicBezTo>
                <a:cubicBezTo>
                  <a:pt x="873540" y="507109"/>
                  <a:pt x="871383" y="491184"/>
                  <a:pt x="871383" y="476587"/>
                </a:cubicBezTo>
                <a:cubicBezTo>
                  <a:pt x="871383" y="456681"/>
                  <a:pt x="872876" y="438600"/>
                  <a:pt x="875862" y="422344"/>
                </a:cubicBezTo>
                <a:cubicBezTo>
                  <a:pt x="878848" y="406087"/>
                  <a:pt x="882663" y="391324"/>
                  <a:pt x="887308" y="378053"/>
                </a:cubicBezTo>
                <a:cubicBezTo>
                  <a:pt x="891952" y="364783"/>
                  <a:pt x="897261" y="352508"/>
                  <a:pt x="903233" y="341228"/>
                </a:cubicBezTo>
                <a:cubicBezTo>
                  <a:pt x="909204" y="329948"/>
                  <a:pt x="915508" y="318668"/>
                  <a:pt x="922143" y="307388"/>
                </a:cubicBezTo>
                <a:cubicBezTo>
                  <a:pt x="947357" y="271558"/>
                  <a:pt x="973732" y="244187"/>
                  <a:pt x="1001268" y="225277"/>
                </a:cubicBezTo>
                <a:cubicBezTo>
                  <a:pt x="1028805" y="206366"/>
                  <a:pt x="1057834" y="194257"/>
                  <a:pt x="1088356" y="188949"/>
                </a:cubicBezTo>
                <a:lnTo>
                  <a:pt x="1103285" y="188949"/>
                </a:lnTo>
                <a:lnTo>
                  <a:pt x="1625123" y="188949"/>
                </a:lnTo>
                <a:lnTo>
                  <a:pt x="1630035" y="188949"/>
                </a:lnTo>
                <a:lnTo>
                  <a:pt x="1678869" y="188949"/>
                </a:lnTo>
                <a:lnTo>
                  <a:pt x="1678869" y="424832"/>
                </a:lnTo>
                <a:cubicBezTo>
                  <a:pt x="1678869" y="448055"/>
                  <a:pt x="1685836" y="466634"/>
                  <a:pt x="1699770" y="480568"/>
                </a:cubicBezTo>
                <a:cubicBezTo>
                  <a:pt x="1713704" y="494502"/>
                  <a:pt x="1730292" y="501469"/>
                  <a:pt x="1749534" y="501469"/>
                </a:cubicBezTo>
                <a:cubicBezTo>
                  <a:pt x="1770104" y="501469"/>
                  <a:pt x="1791668" y="494668"/>
                  <a:pt x="1814228" y="481066"/>
                </a:cubicBezTo>
                <a:cubicBezTo>
                  <a:pt x="1836788" y="467463"/>
                  <a:pt x="1856694" y="451373"/>
                  <a:pt x="1873945" y="432794"/>
                </a:cubicBezTo>
                <a:cubicBezTo>
                  <a:pt x="1881908" y="443411"/>
                  <a:pt x="1891861" y="451705"/>
                  <a:pt x="1903804" y="457676"/>
                </a:cubicBezTo>
                <a:cubicBezTo>
                  <a:pt x="1915747" y="463648"/>
                  <a:pt x="1928354" y="466634"/>
                  <a:pt x="1941625" y="466634"/>
                </a:cubicBezTo>
                <a:cubicBezTo>
                  <a:pt x="1952905" y="466634"/>
                  <a:pt x="1967337" y="462819"/>
                  <a:pt x="1984920" y="455188"/>
                </a:cubicBezTo>
                <a:cubicBezTo>
                  <a:pt x="2002503" y="447558"/>
                  <a:pt x="2019589" y="437273"/>
                  <a:pt x="2036177" y="424334"/>
                </a:cubicBezTo>
                <a:cubicBezTo>
                  <a:pt x="2052765" y="411396"/>
                  <a:pt x="2067031" y="395969"/>
                  <a:pt x="2078975" y="378053"/>
                </a:cubicBezTo>
                <a:cubicBezTo>
                  <a:pt x="2090918" y="360138"/>
                  <a:pt x="2096890" y="340896"/>
                  <a:pt x="2096890" y="320327"/>
                </a:cubicBezTo>
                <a:lnTo>
                  <a:pt x="2096890" y="316346"/>
                </a:lnTo>
                <a:lnTo>
                  <a:pt x="2102862" y="316346"/>
                </a:lnTo>
                <a:cubicBezTo>
                  <a:pt x="2120777" y="316346"/>
                  <a:pt x="2137033" y="322151"/>
                  <a:pt x="2151631" y="333763"/>
                </a:cubicBezTo>
                <a:cubicBezTo>
                  <a:pt x="2166228" y="345375"/>
                  <a:pt x="2173527" y="361797"/>
                  <a:pt x="2173527" y="383030"/>
                </a:cubicBezTo>
                <a:cubicBezTo>
                  <a:pt x="2173527" y="420851"/>
                  <a:pt x="2155944" y="451539"/>
                  <a:pt x="2120777" y="475094"/>
                </a:cubicBezTo>
                <a:cubicBezTo>
                  <a:pt x="2085610" y="498649"/>
                  <a:pt x="2033191" y="510427"/>
                  <a:pt x="1963521" y="510427"/>
                </a:cubicBezTo>
                <a:cubicBezTo>
                  <a:pt x="1952241" y="510427"/>
                  <a:pt x="1939966" y="509597"/>
                  <a:pt x="1926696" y="507939"/>
                </a:cubicBezTo>
                <a:cubicBezTo>
                  <a:pt x="1913425" y="506280"/>
                  <a:pt x="1898164" y="503791"/>
                  <a:pt x="1880912" y="500474"/>
                </a:cubicBezTo>
                <a:lnTo>
                  <a:pt x="1949587" y="593036"/>
                </a:lnTo>
                <a:cubicBezTo>
                  <a:pt x="1975465" y="599007"/>
                  <a:pt x="2001508" y="605809"/>
                  <a:pt x="2027717" y="613439"/>
                </a:cubicBezTo>
                <a:cubicBezTo>
                  <a:pt x="2053927" y="621070"/>
                  <a:pt x="2078643" y="631188"/>
                  <a:pt x="2101866" y="643795"/>
                </a:cubicBezTo>
                <a:lnTo>
                  <a:pt x="2144664" y="666687"/>
                </a:lnTo>
                <a:lnTo>
                  <a:pt x="2143668" y="666687"/>
                </a:lnTo>
                <a:cubicBezTo>
                  <a:pt x="2170873" y="683939"/>
                  <a:pt x="2196750" y="702020"/>
                  <a:pt x="2221301" y="720930"/>
                </a:cubicBezTo>
                <a:cubicBezTo>
                  <a:pt x="2245851" y="739841"/>
                  <a:pt x="2270070" y="760244"/>
                  <a:pt x="2293957" y="782140"/>
                </a:cubicBezTo>
                <a:lnTo>
                  <a:pt x="2293957" y="738348"/>
                </a:lnTo>
                <a:cubicBezTo>
                  <a:pt x="2280023" y="723750"/>
                  <a:pt x="2264596" y="708489"/>
                  <a:pt x="2247676" y="692564"/>
                </a:cubicBezTo>
                <a:cubicBezTo>
                  <a:pt x="2230756" y="676640"/>
                  <a:pt x="2213173" y="660881"/>
                  <a:pt x="2194926" y="645288"/>
                </a:cubicBezTo>
                <a:cubicBezTo>
                  <a:pt x="2176679" y="629695"/>
                  <a:pt x="2157768" y="614766"/>
                  <a:pt x="2138194" y="600500"/>
                </a:cubicBezTo>
                <a:cubicBezTo>
                  <a:pt x="2118620" y="586234"/>
                  <a:pt x="2099544" y="573462"/>
                  <a:pt x="2080965" y="562182"/>
                </a:cubicBezTo>
                <a:lnTo>
                  <a:pt x="2081961" y="562182"/>
                </a:lnTo>
                <a:cubicBezTo>
                  <a:pt x="2099212" y="556873"/>
                  <a:pt x="2116298" y="550072"/>
                  <a:pt x="2133218" y="541778"/>
                </a:cubicBezTo>
                <a:cubicBezTo>
                  <a:pt x="2150138" y="533484"/>
                  <a:pt x="2164238" y="523697"/>
                  <a:pt x="2175518" y="512417"/>
                </a:cubicBezTo>
                <a:cubicBezTo>
                  <a:pt x="2204713" y="479241"/>
                  <a:pt x="2219310" y="441088"/>
                  <a:pt x="2219310" y="397959"/>
                </a:cubicBezTo>
                <a:cubicBezTo>
                  <a:pt x="2219310" y="382035"/>
                  <a:pt x="2215827" y="363954"/>
                  <a:pt x="2208860" y="343716"/>
                </a:cubicBezTo>
                <a:cubicBezTo>
                  <a:pt x="2201893" y="323478"/>
                  <a:pt x="2191110" y="306061"/>
                  <a:pt x="2176513" y="291463"/>
                </a:cubicBezTo>
                <a:cubicBezTo>
                  <a:pt x="2157271" y="272885"/>
                  <a:pt x="2137365" y="261107"/>
                  <a:pt x="2116796" y="256131"/>
                </a:cubicBezTo>
                <a:cubicBezTo>
                  <a:pt x="2096226" y="251154"/>
                  <a:pt x="2075657" y="248666"/>
                  <a:pt x="2055088" y="248666"/>
                </a:cubicBezTo>
                <a:cubicBezTo>
                  <a:pt x="2050443" y="248666"/>
                  <a:pt x="2045798" y="248666"/>
                  <a:pt x="2041154" y="248666"/>
                </a:cubicBezTo>
                <a:cubicBezTo>
                  <a:pt x="2036509" y="248666"/>
                  <a:pt x="2032528" y="248998"/>
                  <a:pt x="2029210" y="249661"/>
                </a:cubicBezTo>
                <a:cubicBezTo>
                  <a:pt x="2025229" y="249661"/>
                  <a:pt x="2021248" y="249827"/>
                  <a:pt x="2017267" y="250159"/>
                </a:cubicBezTo>
                <a:cubicBezTo>
                  <a:pt x="2013286" y="250491"/>
                  <a:pt x="2009305" y="250657"/>
                  <a:pt x="2005323" y="250657"/>
                </a:cubicBezTo>
                <a:cubicBezTo>
                  <a:pt x="1986081" y="250657"/>
                  <a:pt x="1968166" y="246344"/>
                  <a:pt x="1951578" y="237718"/>
                </a:cubicBezTo>
                <a:cubicBezTo>
                  <a:pt x="1934990" y="229092"/>
                  <a:pt x="1920392" y="215490"/>
                  <a:pt x="1907785" y="196911"/>
                </a:cubicBezTo>
                <a:lnTo>
                  <a:pt x="1907785" y="188949"/>
                </a:lnTo>
                <a:lnTo>
                  <a:pt x="2244955" y="188949"/>
                </a:lnTo>
                <a:lnTo>
                  <a:pt x="2281018" y="188949"/>
                </a:lnTo>
                <a:lnTo>
                  <a:pt x="2288748" y="188949"/>
                </a:lnTo>
                <a:cubicBezTo>
                  <a:pt x="2293393" y="190939"/>
                  <a:pt x="2298535" y="195252"/>
                  <a:pt x="2304175" y="201887"/>
                </a:cubicBezTo>
                <a:cubicBezTo>
                  <a:pt x="2309815" y="208523"/>
                  <a:pt x="2315289" y="215821"/>
                  <a:pt x="2320597" y="223784"/>
                </a:cubicBezTo>
                <a:cubicBezTo>
                  <a:pt x="2325905" y="231746"/>
                  <a:pt x="2330384" y="239708"/>
                  <a:pt x="2334033" y="247671"/>
                </a:cubicBezTo>
                <a:cubicBezTo>
                  <a:pt x="2337683" y="255633"/>
                  <a:pt x="2339508" y="261936"/>
                  <a:pt x="2339508" y="266581"/>
                </a:cubicBezTo>
                <a:lnTo>
                  <a:pt x="2339508" y="658725"/>
                </a:lnTo>
                <a:lnTo>
                  <a:pt x="2391263" y="706499"/>
                </a:lnTo>
                <a:lnTo>
                  <a:pt x="2391263" y="188949"/>
                </a:lnTo>
                <a:lnTo>
                  <a:pt x="2502735" y="188949"/>
                </a:lnTo>
                <a:lnTo>
                  <a:pt x="2464914" y="141175"/>
                </a:lnTo>
                <a:lnTo>
                  <a:pt x="2390267" y="141175"/>
                </a:lnTo>
                <a:lnTo>
                  <a:pt x="2385291" y="125250"/>
                </a:lnTo>
                <a:cubicBezTo>
                  <a:pt x="2381973" y="111980"/>
                  <a:pt x="2376831" y="97050"/>
                  <a:pt x="2369864" y="80462"/>
                </a:cubicBezTo>
                <a:cubicBezTo>
                  <a:pt x="2362897" y="63874"/>
                  <a:pt x="2352778" y="51599"/>
                  <a:pt x="2339508" y="43637"/>
                </a:cubicBezTo>
                <a:lnTo>
                  <a:pt x="2339508" y="181982"/>
                </a:lnTo>
                <a:cubicBezTo>
                  <a:pt x="2336190" y="174683"/>
                  <a:pt x="2331379" y="168379"/>
                  <a:pt x="2325076" y="163071"/>
                </a:cubicBezTo>
                <a:cubicBezTo>
                  <a:pt x="2318772" y="157763"/>
                  <a:pt x="2309317" y="150464"/>
                  <a:pt x="2296710" y="141175"/>
                </a:cubicBezTo>
                <a:lnTo>
                  <a:pt x="2245188" y="141175"/>
                </a:lnTo>
                <a:lnTo>
                  <a:pt x="2207134" y="141175"/>
                </a:lnTo>
                <a:lnTo>
                  <a:pt x="1592214" y="141175"/>
                </a:lnTo>
                <a:lnTo>
                  <a:pt x="1591284" y="141175"/>
                </a:lnTo>
                <a:lnTo>
                  <a:pt x="1066460" y="141175"/>
                </a:lnTo>
                <a:lnTo>
                  <a:pt x="1038833" y="141175"/>
                </a:lnTo>
                <a:lnTo>
                  <a:pt x="739652" y="141175"/>
                </a:lnTo>
                <a:lnTo>
                  <a:pt x="732043" y="141175"/>
                </a:lnTo>
                <a:lnTo>
                  <a:pt x="691878" y="141175"/>
                </a:lnTo>
                <a:lnTo>
                  <a:pt x="684911" y="123260"/>
                </a:lnTo>
                <a:cubicBezTo>
                  <a:pt x="681593" y="115961"/>
                  <a:pt x="679769" y="109657"/>
                  <a:pt x="679437" y="104349"/>
                </a:cubicBezTo>
                <a:cubicBezTo>
                  <a:pt x="679105" y="99041"/>
                  <a:pt x="678607" y="94396"/>
                  <a:pt x="677944" y="90415"/>
                </a:cubicBezTo>
                <a:cubicBezTo>
                  <a:pt x="677280" y="83780"/>
                  <a:pt x="675290" y="77311"/>
                  <a:pt x="671972" y="71007"/>
                </a:cubicBezTo>
                <a:cubicBezTo>
                  <a:pt x="668655" y="64704"/>
                  <a:pt x="658370" y="55248"/>
                  <a:pt x="641118" y="42641"/>
                </a:cubicBezTo>
                <a:close/>
                <a:moveTo>
                  <a:pt x="0" y="0"/>
                </a:moveTo>
                <a:lnTo>
                  <a:pt x="2715490" y="0"/>
                </a:lnTo>
                <a:lnTo>
                  <a:pt x="2715490" y="983673"/>
                </a:lnTo>
                <a:lnTo>
                  <a:pt x="0" y="98367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2" y="5608593"/>
            <a:ext cx="42481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7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67500">
              <a:srgbClr val="B8D6A3"/>
            </a:gs>
            <a:gs pos="25000">
              <a:schemeClr val="accent6">
                <a:lumMod val="0"/>
                <a:lumOff val="100000"/>
              </a:schemeClr>
            </a:gs>
            <a:gs pos="81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152401"/>
            <a:ext cx="3338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25" y="1095557"/>
            <a:ext cx="1595512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3382" y="3045501"/>
            <a:ext cx="5498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সরুগ্রাম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ধুনট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7479" y="1271588"/>
            <a:ext cx="635648" cy="5586412"/>
          </a:xfrm>
          <a:prstGeom prst="rect">
            <a:avLst/>
          </a:prstGeom>
          <a:gradFill>
            <a:gsLst>
              <a:gs pos="12000">
                <a:srgbClr val="FF0000"/>
              </a:gs>
              <a:gs pos="50000">
                <a:srgbClr val="B8D6A3"/>
              </a:gs>
              <a:gs pos="25000">
                <a:schemeClr val="accent6">
                  <a:lumMod val="0"/>
                  <a:lumOff val="100000"/>
                </a:schemeClr>
              </a:gs>
              <a:gs pos="65750">
                <a:srgbClr val="FF0000"/>
              </a:gs>
              <a:gs pos="63500">
                <a:srgbClr val="FFFF00"/>
              </a:gs>
              <a:gs pos="59000">
                <a:srgbClr val="7030A0"/>
              </a:gs>
              <a:gs pos="93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77" y="875676"/>
            <a:ext cx="1729094" cy="206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69966" y="2913586"/>
            <a:ext cx="5514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 (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)।</a:t>
            </a:r>
          </a:p>
          <a:p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2000">
                <a:srgbClr val="F7411C"/>
              </a:gs>
              <a:gs pos="24000">
                <a:srgbClr val="FF0000"/>
              </a:gs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মাটি কাটার মেশিন l Vaco Machine_HIGH(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5015" y="1116570"/>
            <a:ext cx="8721968" cy="5317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3527" y="0"/>
            <a:ext cx="6871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5012" cy="1584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63241"/>
            <a:ext cx="1635012" cy="1584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1620"/>
            <a:ext cx="1635012" cy="1584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5" y="2757820"/>
            <a:ext cx="1635012" cy="1584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458" y="0"/>
            <a:ext cx="1635012" cy="1584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42" y="5363241"/>
            <a:ext cx="1635012" cy="158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5000">
                <a:srgbClr val="7A91A2"/>
              </a:gs>
              <a:gs pos="0">
                <a:srgbClr val="803860"/>
              </a:gs>
              <a:gs pos="0">
                <a:srgbClr val="0070C0"/>
              </a:gs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7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4554" y="717452"/>
            <a:ext cx="7920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6201" y="2886356"/>
            <a:ext cx="7920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কাটছে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740847"/>
            <a:ext cx="3196137" cy="3953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88" y="1752346"/>
            <a:ext cx="3209248" cy="40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698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3" y="3129987"/>
            <a:ext cx="3540702" cy="3417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44" y="3129987"/>
            <a:ext cx="3725715" cy="3417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78" y="3129987"/>
            <a:ext cx="3624733" cy="3417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86" y="128451"/>
            <a:ext cx="7885807" cy="2690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" y="618642"/>
            <a:ext cx="1662971" cy="1611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236" y="630126"/>
            <a:ext cx="1662971" cy="16119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23834" y="32125"/>
            <a:ext cx="7865859" cy="2807915"/>
          </a:xfrm>
          <a:custGeom>
            <a:avLst/>
            <a:gdLst/>
            <a:ahLst/>
            <a:cxnLst/>
            <a:rect l="l" t="t" r="r" b="b"/>
            <a:pathLst>
              <a:path w="7865859" h="2807915">
                <a:moveTo>
                  <a:pt x="5200573" y="2280261"/>
                </a:moveTo>
                <a:cubicBezTo>
                  <a:pt x="5180729" y="2280261"/>
                  <a:pt x="5164457" y="2286412"/>
                  <a:pt x="5151757" y="2298716"/>
                </a:cubicBezTo>
                <a:cubicBezTo>
                  <a:pt x="5139057" y="2311019"/>
                  <a:pt x="5132707" y="2326298"/>
                  <a:pt x="5132707" y="2344555"/>
                </a:cubicBezTo>
                <a:cubicBezTo>
                  <a:pt x="5132707" y="2362811"/>
                  <a:pt x="5139057" y="2378091"/>
                  <a:pt x="5151757" y="2390394"/>
                </a:cubicBezTo>
                <a:cubicBezTo>
                  <a:pt x="5164457" y="2402697"/>
                  <a:pt x="5180729" y="2408848"/>
                  <a:pt x="5200573" y="2408848"/>
                </a:cubicBezTo>
                <a:cubicBezTo>
                  <a:pt x="5218829" y="2408848"/>
                  <a:pt x="5234704" y="2402697"/>
                  <a:pt x="5248198" y="2390394"/>
                </a:cubicBezTo>
                <a:cubicBezTo>
                  <a:pt x="5261691" y="2378091"/>
                  <a:pt x="5268438" y="2362811"/>
                  <a:pt x="5268438" y="2344555"/>
                </a:cubicBezTo>
                <a:cubicBezTo>
                  <a:pt x="5268438" y="2326298"/>
                  <a:pt x="5261691" y="2311019"/>
                  <a:pt x="5248198" y="2298716"/>
                </a:cubicBezTo>
                <a:cubicBezTo>
                  <a:pt x="5234704" y="2286412"/>
                  <a:pt x="5218829" y="2280261"/>
                  <a:pt x="5200573" y="2280261"/>
                </a:cubicBezTo>
                <a:close/>
                <a:moveTo>
                  <a:pt x="3743248" y="2280261"/>
                </a:moveTo>
                <a:cubicBezTo>
                  <a:pt x="3723404" y="2280261"/>
                  <a:pt x="3707132" y="2286412"/>
                  <a:pt x="3694432" y="2298716"/>
                </a:cubicBezTo>
                <a:cubicBezTo>
                  <a:pt x="3681732" y="2311019"/>
                  <a:pt x="3675382" y="2326298"/>
                  <a:pt x="3675382" y="2344555"/>
                </a:cubicBezTo>
                <a:cubicBezTo>
                  <a:pt x="3675382" y="2362811"/>
                  <a:pt x="3681732" y="2378091"/>
                  <a:pt x="3694432" y="2390394"/>
                </a:cubicBezTo>
                <a:cubicBezTo>
                  <a:pt x="3707132" y="2402697"/>
                  <a:pt x="3723404" y="2408848"/>
                  <a:pt x="3743248" y="2408848"/>
                </a:cubicBezTo>
                <a:cubicBezTo>
                  <a:pt x="3761504" y="2408848"/>
                  <a:pt x="3777379" y="2402697"/>
                  <a:pt x="3790873" y="2390394"/>
                </a:cubicBezTo>
                <a:cubicBezTo>
                  <a:pt x="3804366" y="2378091"/>
                  <a:pt x="3811113" y="2362811"/>
                  <a:pt x="3811113" y="2344555"/>
                </a:cubicBezTo>
                <a:cubicBezTo>
                  <a:pt x="3811113" y="2326298"/>
                  <a:pt x="3804366" y="2311019"/>
                  <a:pt x="3790873" y="2298716"/>
                </a:cubicBezTo>
                <a:cubicBezTo>
                  <a:pt x="3777379" y="2286412"/>
                  <a:pt x="3761504" y="2280261"/>
                  <a:pt x="3743248" y="2280261"/>
                </a:cubicBezTo>
                <a:close/>
                <a:moveTo>
                  <a:pt x="3406301" y="1986177"/>
                </a:moveTo>
                <a:lnTo>
                  <a:pt x="3406301" y="2276689"/>
                </a:lnTo>
                <a:cubicBezTo>
                  <a:pt x="3372169" y="2229064"/>
                  <a:pt x="3338435" y="2192155"/>
                  <a:pt x="3305098" y="2165961"/>
                </a:cubicBezTo>
                <a:cubicBezTo>
                  <a:pt x="3271760" y="2139767"/>
                  <a:pt x="3234057" y="2118733"/>
                  <a:pt x="3191988" y="2102858"/>
                </a:cubicBezTo>
                <a:cubicBezTo>
                  <a:pt x="3230088" y="2082220"/>
                  <a:pt x="3265807" y="2062773"/>
                  <a:pt x="3299145" y="2044517"/>
                </a:cubicBezTo>
                <a:cubicBezTo>
                  <a:pt x="3332482" y="2026261"/>
                  <a:pt x="3368201" y="2006814"/>
                  <a:pt x="3406301" y="1986177"/>
                </a:cubicBezTo>
                <a:close/>
                <a:moveTo>
                  <a:pt x="1090535" y="1961173"/>
                </a:moveTo>
                <a:lnTo>
                  <a:pt x="1090535" y="2268355"/>
                </a:lnTo>
                <a:cubicBezTo>
                  <a:pt x="1054817" y="2216761"/>
                  <a:pt x="1019296" y="2176677"/>
                  <a:pt x="983974" y="2148102"/>
                </a:cubicBezTo>
                <a:cubicBezTo>
                  <a:pt x="948652" y="2119527"/>
                  <a:pt x="911148" y="2096508"/>
                  <a:pt x="871461" y="2079045"/>
                </a:cubicBezTo>
                <a:close/>
                <a:moveTo>
                  <a:pt x="5406551" y="1956411"/>
                </a:moveTo>
                <a:lnTo>
                  <a:pt x="5406551" y="2262402"/>
                </a:lnTo>
                <a:cubicBezTo>
                  <a:pt x="5378770" y="2222714"/>
                  <a:pt x="5348012" y="2187789"/>
                  <a:pt x="5314277" y="2157627"/>
                </a:cubicBezTo>
                <a:cubicBezTo>
                  <a:pt x="5280543" y="2127464"/>
                  <a:pt x="5238673" y="2100477"/>
                  <a:pt x="5188666" y="2076664"/>
                </a:cubicBezTo>
                <a:cubicBezTo>
                  <a:pt x="5227560" y="2056026"/>
                  <a:pt x="5264073" y="2035984"/>
                  <a:pt x="5298204" y="2016537"/>
                </a:cubicBezTo>
                <a:cubicBezTo>
                  <a:pt x="5332335" y="1997091"/>
                  <a:pt x="5368451" y="1977048"/>
                  <a:pt x="5406551" y="1956411"/>
                </a:cubicBezTo>
                <a:close/>
                <a:moveTo>
                  <a:pt x="3949226" y="1956411"/>
                </a:moveTo>
                <a:lnTo>
                  <a:pt x="3949226" y="2262402"/>
                </a:lnTo>
                <a:cubicBezTo>
                  <a:pt x="3921445" y="2222714"/>
                  <a:pt x="3890687" y="2187789"/>
                  <a:pt x="3856952" y="2157627"/>
                </a:cubicBezTo>
                <a:cubicBezTo>
                  <a:pt x="3823218" y="2127464"/>
                  <a:pt x="3781348" y="2100477"/>
                  <a:pt x="3731341" y="2076664"/>
                </a:cubicBezTo>
                <a:cubicBezTo>
                  <a:pt x="3770235" y="2056026"/>
                  <a:pt x="3806748" y="2035984"/>
                  <a:pt x="3840879" y="2016537"/>
                </a:cubicBezTo>
                <a:cubicBezTo>
                  <a:pt x="3875010" y="1997091"/>
                  <a:pt x="3911126" y="1977048"/>
                  <a:pt x="3949226" y="1956411"/>
                </a:cubicBezTo>
                <a:close/>
                <a:moveTo>
                  <a:pt x="1563213" y="1899261"/>
                </a:moveTo>
                <a:cubicBezTo>
                  <a:pt x="1566388" y="1948473"/>
                  <a:pt x="1574127" y="1999472"/>
                  <a:pt x="1586431" y="2052256"/>
                </a:cubicBezTo>
                <a:cubicBezTo>
                  <a:pt x="1598734" y="2105041"/>
                  <a:pt x="1616791" y="2153261"/>
                  <a:pt x="1640604" y="2196917"/>
                </a:cubicBezTo>
                <a:cubicBezTo>
                  <a:pt x="1664416" y="2240573"/>
                  <a:pt x="1694777" y="2276887"/>
                  <a:pt x="1731687" y="2305859"/>
                </a:cubicBezTo>
                <a:cubicBezTo>
                  <a:pt x="1768596" y="2334831"/>
                  <a:pt x="1814038" y="2350111"/>
                  <a:pt x="1868013" y="2351698"/>
                </a:cubicBezTo>
                <a:lnTo>
                  <a:pt x="1873966" y="2351698"/>
                </a:lnTo>
                <a:cubicBezTo>
                  <a:pt x="1910479" y="2351698"/>
                  <a:pt x="1943023" y="2345348"/>
                  <a:pt x="1971598" y="2332648"/>
                </a:cubicBezTo>
                <a:cubicBezTo>
                  <a:pt x="2000173" y="2319948"/>
                  <a:pt x="2024382" y="2302883"/>
                  <a:pt x="2044226" y="2281452"/>
                </a:cubicBezTo>
                <a:cubicBezTo>
                  <a:pt x="2064070" y="2260020"/>
                  <a:pt x="2079151" y="2235414"/>
                  <a:pt x="2089470" y="2207633"/>
                </a:cubicBezTo>
                <a:cubicBezTo>
                  <a:pt x="2099788" y="2179851"/>
                  <a:pt x="2104948" y="2150880"/>
                  <a:pt x="2104948" y="2120717"/>
                </a:cubicBezTo>
                <a:cubicBezTo>
                  <a:pt x="2104948" y="2040548"/>
                  <a:pt x="2067245" y="1972683"/>
                  <a:pt x="1991838" y="1917120"/>
                </a:cubicBezTo>
                <a:cubicBezTo>
                  <a:pt x="1971201" y="1947283"/>
                  <a:pt x="1952746" y="1972683"/>
                  <a:pt x="1936474" y="1993320"/>
                </a:cubicBezTo>
                <a:cubicBezTo>
                  <a:pt x="1920202" y="2013958"/>
                  <a:pt x="1901748" y="2027451"/>
                  <a:pt x="1881110" y="2033802"/>
                </a:cubicBezTo>
                <a:cubicBezTo>
                  <a:pt x="1887460" y="2016339"/>
                  <a:pt x="1890635" y="2000067"/>
                  <a:pt x="1890635" y="1984986"/>
                </a:cubicBezTo>
                <a:cubicBezTo>
                  <a:pt x="1890635" y="1971492"/>
                  <a:pt x="1888056" y="1959387"/>
                  <a:pt x="1882896" y="1948672"/>
                </a:cubicBezTo>
                <a:cubicBezTo>
                  <a:pt x="1877737" y="1937956"/>
                  <a:pt x="1870990" y="1929026"/>
                  <a:pt x="1862656" y="1921883"/>
                </a:cubicBezTo>
                <a:cubicBezTo>
                  <a:pt x="1854321" y="1914739"/>
                  <a:pt x="1845193" y="1909381"/>
                  <a:pt x="1835271" y="1905809"/>
                </a:cubicBezTo>
                <a:cubicBezTo>
                  <a:pt x="1825349" y="1902237"/>
                  <a:pt x="1815626" y="1900451"/>
                  <a:pt x="1806101" y="1900451"/>
                </a:cubicBezTo>
                <a:cubicBezTo>
                  <a:pt x="1778320" y="1900451"/>
                  <a:pt x="1756492" y="1909580"/>
                  <a:pt x="1740616" y="1927836"/>
                </a:cubicBezTo>
                <a:cubicBezTo>
                  <a:pt x="1724741" y="1946092"/>
                  <a:pt x="1716804" y="1967920"/>
                  <a:pt x="1716804" y="1993320"/>
                </a:cubicBezTo>
                <a:cubicBezTo>
                  <a:pt x="1719185" y="2018720"/>
                  <a:pt x="1725734" y="2039358"/>
                  <a:pt x="1736449" y="2055233"/>
                </a:cubicBezTo>
                <a:cubicBezTo>
                  <a:pt x="1747165" y="2071108"/>
                  <a:pt x="1760063" y="2083808"/>
                  <a:pt x="1775145" y="2093333"/>
                </a:cubicBezTo>
                <a:cubicBezTo>
                  <a:pt x="1790226" y="2102858"/>
                  <a:pt x="1806498" y="2109803"/>
                  <a:pt x="1823960" y="2114169"/>
                </a:cubicBezTo>
                <a:cubicBezTo>
                  <a:pt x="1841423" y="2118534"/>
                  <a:pt x="1858488" y="2121114"/>
                  <a:pt x="1875157" y="2121908"/>
                </a:cubicBezTo>
                <a:cubicBezTo>
                  <a:pt x="1895795" y="2119527"/>
                  <a:pt x="1913654" y="2115558"/>
                  <a:pt x="1928735" y="2110002"/>
                </a:cubicBezTo>
                <a:cubicBezTo>
                  <a:pt x="1943816" y="2104445"/>
                  <a:pt x="1957310" y="2098095"/>
                  <a:pt x="1969216" y="2090952"/>
                </a:cubicBezTo>
                <a:cubicBezTo>
                  <a:pt x="1981123" y="2083808"/>
                  <a:pt x="1991441" y="2076069"/>
                  <a:pt x="2000173" y="2067734"/>
                </a:cubicBezTo>
                <a:cubicBezTo>
                  <a:pt x="2008904" y="2059400"/>
                  <a:pt x="2016841" y="2051264"/>
                  <a:pt x="2023985" y="2043327"/>
                </a:cubicBezTo>
                <a:cubicBezTo>
                  <a:pt x="2034304" y="2052058"/>
                  <a:pt x="2042043" y="2063567"/>
                  <a:pt x="2047202" y="2077855"/>
                </a:cubicBezTo>
                <a:cubicBezTo>
                  <a:pt x="2052362" y="2092142"/>
                  <a:pt x="2054941" y="2105239"/>
                  <a:pt x="2054941" y="2117145"/>
                </a:cubicBezTo>
                <a:cubicBezTo>
                  <a:pt x="2054941" y="2137783"/>
                  <a:pt x="2050179" y="2157031"/>
                  <a:pt x="2040654" y="2174891"/>
                </a:cubicBezTo>
                <a:cubicBezTo>
                  <a:pt x="2031129" y="2192750"/>
                  <a:pt x="2018231" y="2208426"/>
                  <a:pt x="2001959" y="2221920"/>
                </a:cubicBezTo>
                <a:cubicBezTo>
                  <a:pt x="1985687" y="2235414"/>
                  <a:pt x="1966438" y="2246328"/>
                  <a:pt x="1944213" y="2254662"/>
                </a:cubicBezTo>
                <a:cubicBezTo>
                  <a:pt x="1921988" y="2262997"/>
                  <a:pt x="1898176" y="2267958"/>
                  <a:pt x="1872776" y="2269545"/>
                </a:cubicBezTo>
                <a:lnTo>
                  <a:pt x="1851345" y="2269545"/>
                </a:lnTo>
                <a:cubicBezTo>
                  <a:pt x="1825945" y="2267164"/>
                  <a:pt x="1803124" y="2260814"/>
                  <a:pt x="1782884" y="2250495"/>
                </a:cubicBezTo>
                <a:cubicBezTo>
                  <a:pt x="1762643" y="2240176"/>
                  <a:pt x="1742601" y="2226286"/>
                  <a:pt x="1722757" y="2208823"/>
                </a:cubicBezTo>
                <a:cubicBezTo>
                  <a:pt x="1710851" y="2198505"/>
                  <a:pt x="1698945" y="2185209"/>
                  <a:pt x="1687038" y="2168937"/>
                </a:cubicBezTo>
                <a:cubicBezTo>
                  <a:pt x="1675132" y="2152666"/>
                  <a:pt x="1664020" y="2132822"/>
                  <a:pt x="1653701" y="2109406"/>
                </a:cubicBezTo>
                <a:cubicBezTo>
                  <a:pt x="1643382" y="2085991"/>
                  <a:pt x="1634056" y="2058408"/>
                  <a:pt x="1625721" y="2026658"/>
                </a:cubicBezTo>
                <a:cubicBezTo>
                  <a:pt x="1617387" y="1994908"/>
                  <a:pt x="1610838" y="1957998"/>
                  <a:pt x="1606076" y="1915930"/>
                </a:cubicBezTo>
                <a:close/>
                <a:moveTo>
                  <a:pt x="5994719" y="1837348"/>
                </a:moveTo>
                <a:lnTo>
                  <a:pt x="6299519" y="1837348"/>
                </a:lnTo>
                <a:lnTo>
                  <a:pt x="6299519" y="2226683"/>
                </a:lnTo>
                <a:cubicBezTo>
                  <a:pt x="6287613" y="2207633"/>
                  <a:pt x="6274715" y="2189178"/>
                  <a:pt x="6260824" y="2171319"/>
                </a:cubicBezTo>
                <a:cubicBezTo>
                  <a:pt x="6246933" y="2153459"/>
                  <a:pt x="6228081" y="2135402"/>
                  <a:pt x="6204269" y="2117145"/>
                </a:cubicBezTo>
                <a:cubicBezTo>
                  <a:pt x="6206651" y="2100477"/>
                  <a:pt x="6207841" y="2085792"/>
                  <a:pt x="6207841" y="2073092"/>
                </a:cubicBezTo>
                <a:cubicBezTo>
                  <a:pt x="6207841" y="2043723"/>
                  <a:pt x="6202483" y="2017133"/>
                  <a:pt x="6191767" y="1993320"/>
                </a:cubicBezTo>
                <a:cubicBezTo>
                  <a:pt x="6181052" y="1969508"/>
                  <a:pt x="6166169" y="1948076"/>
                  <a:pt x="6147119" y="1929026"/>
                </a:cubicBezTo>
                <a:cubicBezTo>
                  <a:pt x="6128069" y="1909976"/>
                  <a:pt x="6105447" y="1892911"/>
                  <a:pt x="6079253" y="1877830"/>
                </a:cubicBezTo>
                <a:cubicBezTo>
                  <a:pt x="6053060" y="1862748"/>
                  <a:pt x="6024882" y="1849255"/>
                  <a:pt x="5994719" y="1837348"/>
                </a:cubicBezTo>
                <a:close/>
                <a:moveTo>
                  <a:pt x="3406301" y="1663517"/>
                </a:moveTo>
                <a:lnTo>
                  <a:pt x="3406301" y="1892117"/>
                </a:lnTo>
                <a:cubicBezTo>
                  <a:pt x="3400744" y="1895292"/>
                  <a:pt x="3396776" y="1897475"/>
                  <a:pt x="3394395" y="1898666"/>
                </a:cubicBezTo>
                <a:cubicBezTo>
                  <a:pt x="3392013" y="1899856"/>
                  <a:pt x="3389632" y="1901245"/>
                  <a:pt x="3387251" y="1902833"/>
                </a:cubicBezTo>
                <a:cubicBezTo>
                  <a:pt x="3371376" y="1913945"/>
                  <a:pt x="3354310" y="1924264"/>
                  <a:pt x="3336054" y="1933789"/>
                </a:cubicBezTo>
                <a:cubicBezTo>
                  <a:pt x="3317798" y="1943314"/>
                  <a:pt x="3300335" y="1948076"/>
                  <a:pt x="3283666" y="1948076"/>
                </a:cubicBezTo>
                <a:cubicBezTo>
                  <a:pt x="3274141" y="1948076"/>
                  <a:pt x="3264616" y="1947680"/>
                  <a:pt x="3255091" y="1946886"/>
                </a:cubicBezTo>
                <a:cubicBezTo>
                  <a:pt x="3245566" y="1946092"/>
                  <a:pt x="3236438" y="1944306"/>
                  <a:pt x="3227707" y="1941528"/>
                </a:cubicBezTo>
                <a:cubicBezTo>
                  <a:pt x="3218976" y="1938750"/>
                  <a:pt x="3210840" y="1934186"/>
                  <a:pt x="3203299" y="1927836"/>
                </a:cubicBezTo>
                <a:cubicBezTo>
                  <a:pt x="3195759" y="1921486"/>
                  <a:pt x="3189210" y="1912358"/>
                  <a:pt x="3183654" y="1900451"/>
                </a:cubicBezTo>
                <a:cubicBezTo>
                  <a:pt x="3208260" y="1898864"/>
                  <a:pt x="3225326" y="1892712"/>
                  <a:pt x="3234851" y="1881997"/>
                </a:cubicBezTo>
                <a:cubicBezTo>
                  <a:pt x="3244376" y="1871281"/>
                  <a:pt x="3249138" y="1858383"/>
                  <a:pt x="3249138" y="1843301"/>
                </a:cubicBezTo>
                <a:cubicBezTo>
                  <a:pt x="3249138" y="1826633"/>
                  <a:pt x="3242987" y="1812147"/>
                  <a:pt x="3230684" y="1799844"/>
                </a:cubicBezTo>
                <a:cubicBezTo>
                  <a:pt x="3218381" y="1787540"/>
                  <a:pt x="3200719" y="1781389"/>
                  <a:pt x="3177701" y="1781389"/>
                </a:cubicBezTo>
                <a:cubicBezTo>
                  <a:pt x="3164207" y="1781389"/>
                  <a:pt x="3151706" y="1783770"/>
                  <a:pt x="3140196" y="1788533"/>
                </a:cubicBezTo>
                <a:cubicBezTo>
                  <a:pt x="3128687" y="1793295"/>
                  <a:pt x="3118566" y="1799844"/>
                  <a:pt x="3109835" y="1808178"/>
                </a:cubicBezTo>
                <a:cubicBezTo>
                  <a:pt x="3101104" y="1816512"/>
                  <a:pt x="3094159" y="1825839"/>
                  <a:pt x="3088999" y="1836158"/>
                </a:cubicBezTo>
                <a:cubicBezTo>
                  <a:pt x="3083840" y="1846476"/>
                  <a:pt x="3081260" y="1857589"/>
                  <a:pt x="3081260" y="1869495"/>
                </a:cubicBezTo>
                <a:cubicBezTo>
                  <a:pt x="3081260" y="1883783"/>
                  <a:pt x="3085031" y="1898070"/>
                  <a:pt x="3092571" y="1912358"/>
                </a:cubicBezTo>
                <a:cubicBezTo>
                  <a:pt x="3100112" y="1926645"/>
                  <a:pt x="3110430" y="1939544"/>
                  <a:pt x="3123527" y="1951053"/>
                </a:cubicBezTo>
                <a:cubicBezTo>
                  <a:pt x="3136624" y="1962562"/>
                  <a:pt x="3152301" y="1971691"/>
                  <a:pt x="3170557" y="1978437"/>
                </a:cubicBezTo>
                <a:cubicBezTo>
                  <a:pt x="3188813" y="1985184"/>
                  <a:pt x="3209054" y="1988558"/>
                  <a:pt x="3231279" y="1988558"/>
                </a:cubicBezTo>
                <a:lnTo>
                  <a:pt x="3232470" y="1988558"/>
                </a:lnTo>
                <a:lnTo>
                  <a:pt x="3049113" y="2089761"/>
                </a:lnTo>
                <a:lnTo>
                  <a:pt x="3118170" y="2176677"/>
                </a:lnTo>
                <a:cubicBezTo>
                  <a:pt x="3165795" y="2176677"/>
                  <a:pt x="3207268" y="2185805"/>
                  <a:pt x="3242590" y="2204061"/>
                </a:cubicBezTo>
                <a:cubicBezTo>
                  <a:pt x="3277912" y="2222317"/>
                  <a:pt x="3307876" y="2243748"/>
                  <a:pt x="3332482" y="2268355"/>
                </a:cubicBezTo>
                <a:cubicBezTo>
                  <a:pt x="3357088" y="2292961"/>
                  <a:pt x="3376734" y="2317765"/>
                  <a:pt x="3391418" y="2342769"/>
                </a:cubicBezTo>
                <a:cubicBezTo>
                  <a:pt x="3406102" y="2367772"/>
                  <a:pt x="3417016" y="2387417"/>
                  <a:pt x="3424160" y="2401705"/>
                </a:cubicBezTo>
                <a:lnTo>
                  <a:pt x="3422970" y="2401705"/>
                </a:lnTo>
                <a:lnTo>
                  <a:pt x="3428923" y="2413611"/>
                </a:lnTo>
                <a:lnTo>
                  <a:pt x="3468213" y="2458855"/>
                </a:lnTo>
                <a:lnTo>
                  <a:pt x="3468213" y="1837348"/>
                </a:lnTo>
                <a:lnTo>
                  <a:pt x="3559891" y="1837348"/>
                </a:lnTo>
                <a:lnTo>
                  <a:pt x="3571798" y="1837348"/>
                </a:lnTo>
                <a:lnTo>
                  <a:pt x="3949226" y="1837348"/>
                </a:lnTo>
                <a:lnTo>
                  <a:pt x="3949226" y="1870686"/>
                </a:lnTo>
                <a:lnTo>
                  <a:pt x="3593229" y="2065948"/>
                </a:lnTo>
                <a:lnTo>
                  <a:pt x="3661095" y="2149292"/>
                </a:lnTo>
                <a:cubicBezTo>
                  <a:pt x="3733326" y="2160405"/>
                  <a:pt x="3797223" y="2187392"/>
                  <a:pt x="3852785" y="2230255"/>
                </a:cubicBezTo>
                <a:cubicBezTo>
                  <a:pt x="3908348" y="2273117"/>
                  <a:pt x="3950020" y="2338601"/>
                  <a:pt x="3977801" y="2426708"/>
                </a:cubicBezTo>
                <a:lnTo>
                  <a:pt x="4012329" y="2458855"/>
                </a:lnTo>
                <a:lnTo>
                  <a:pt x="4012329" y="1837348"/>
                </a:lnTo>
                <a:lnTo>
                  <a:pt x="4102816" y="1837348"/>
                </a:lnTo>
                <a:lnTo>
                  <a:pt x="4115913" y="1837348"/>
                </a:lnTo>
                <a:lnTo>
                  <a:pt x="4301651" y="1837348"/>
                </a:lnTo>
                <a:cubicBezTo>
                  <a:pt x="4261170" y="1872273"/>
                  <a:pt x="4228229" y="1916327"/>
                  <a:pt x="4202829" y="1969508"/>
                </a:cubicBezTo>
                <a:cubicBezTo>
                  <a:pt x="4177429" y="2022689"/>
                  <a:pt x="4165523" y="2085792"/>
                  <a:pt x="4167110" y="2158817"/>
                </a:cubicBezTo>
                <a:cubicBezTo>
                  <a:pt x="4167904" y="2208030"/>
                  <a:pt x="4174849" y="2250495"/>
                  <a:pt x="4187946" y="2286214"/>
                </a:cubicBezTo>
                <a:cubicBezTo>
                  <a:pt x="4201043" y="2321933"/>
                  <a:pt x="4217315" y="2351500"/>
                  <a:pt x="4236762" y="2374915"/>
                </a:cubicBezTo>
                <a:cubicBezTo>
                  <a:pt x="4256209" y="2398331"/>
                  <a:pt x="4278037" y="2415794"/>
                  <a:pt x="4302246" y="2427303"/>
                </a:cubicBezTo>
                <a:cubicBezTo>
                  <a:pt x="4326455" y="2438812"/>
                  <a:pt x="4350466" y="2444567"/>
                  <a:pt x="4374279" y="2444567"/>
                </a:cubicBezTo>
                <a:cubicBezTo>
                  <a:pt x="4391741" y="2444567"/>
                  <a:pt x="4406624" y="2442186"/>
                  <a:pt x="4418927" y="2437423"/>
                </a:cubicBezTo>
                <a:cubicBezTo>
                  <a:pt x="4431230" y="2432661"/>
                  <a:pt x="4441152" y="2426311"/>
                  <a:pt x="4448693" y="2418373"/>
                </a:cubicBezTo>
                <a:cubicBezTo>
                  <a:pt x="4456234" y="2410436"/>
                  <a:pt x="4461790" y="2401903"/>
                  <a:pt x="4465362" y="2392775"/>
                </a:cubicBezTo>
                <a:cubicBezTo>
                  <a:pt x="4468934" y="2383647"/>
                  <a:pt x="4470720" y="2374717"/>
                  <a:pt x="4470720" y="2365986"/>
                </a:cubicBezTo>
                <a:cubicBezTo>
                  <a:pt x="4470720" y="2356461"/>
                  <a:pt x="4468537" y="2346936"/>
                  <a:pt x="4464171" y="2337411"/>
                </a:cubicBezTo>
                <a:cubicBezTo>
                  <a:pt x="4459805" y="2327886"/>
                  <a:pt x="4454051" y="2319551"/>
                  <a:pt x="4446907" y="2312408"/>
                </a:cubicBezTo>
                <a:cubicBezTo>
                  <a:pt x="4439763" y="2305264"/>
                  <a:pt x="4431230" y="2299708"/>
                  <a:pt x="4421309" y="2295739"/>
                </a:cubicBezTo>
                <a:cubicBezTo>
                  <a:pt x="4411387" y="2291770"/>
                  <a:pt x="4400473" y="2289786"/>
                  <a:pt x="4388566" y="2289786"/>
                </a:cubicBezTo>
                <a:cubicBezTo>
                  <a:pt x="4371104" y="2290580"/>
                  <a:pt x="4357808" y="2297326"/>
                  <a:pt x="4348680" y="2310027"/>
                </a:cubicBezTo>
                <a:cubicBezTo>
                  <a:pt x="4339552" y="2322726"/>
                  <a:pt x="4334988" y="2338205"/>
                  <a:pt x="4334988" y="2356461"/>
                </a:cubicBezTo>
                <a:cubicBezTo>
                  <a:pt x="4334988" y="2362811"/>
                  <a:pt x="4335385" y="2369161"/>
                  <a:pt x="4336179" y="2375511"/>
                </a:cubicBezTo>
                <a:cubicBezTo>
                  <a:pt x="4336972" y="2381861"/>
                  <a:pt x="4338957" y="2388211"/>
                  <a:pt x="4342132" y="2394561"/>
                </a:cubicBezTo>
                <a:cubicBezTo>
                  <a:pt x="4323876" y="2385036"/>
                  <a:pt x="4307802" y="2371939"/>
                  <a:pt x="4293912" y="2355270"/>
                </a:cubicBezTo>
                <a:cubicBezTo>
                  <a:pt x="4280021" y="2338601"/>
                  <a:pt x="4268313" y="2320147"/>
                  <a:pt x="4258788" y="2299906"/>
                </a:cubicBezTo>
                <a:cubicBezTo>
                  <a:pt x="4249263" y="2279666"/>
                  <a:pt x="4241921" y="2259226"/>
                  <a:pt x="4236762" y="2238589"/>
                </a:cubicBezTo>
                <a:cubicBezTo>
                  <a:pt x="4231602" y="2217951"/>
                  <a:pt x="4229023" y="2198901"/>
                  <a:pt x="4229023" y="2181439"/>
                </a:cubicBezTo>
                <a:cubicBezTo>
                  <a:pt x="4229023" y="2157627"/>
                  <a:pt x="4230809" y="2135997"/>
                  <a:pt x="4234380" y="2116550"/>
                </a:cubicBezTo>
                <a:cubicBezTo>
                  <a:pt x="4237952" y="2097103"/>
                  <a:pt x="4242516" y="2079442"/>
                  <a:pt x="4248073" y="2063567"/>
                </a:cubicBezTo>
                <a:cubicBezTo>
                  <a:pt x="4253629" y="2047692"/>
                  <a:pt x="4259979" y="2033008"/>
                  <a:pt x="4267123" y="2019514"/>
                </a:cubicBezTo>
                <a:cubicBezTo>
                  <a:pt x="4274266" y="2006020"/>
                  <a:pt x="4281807" y="1992527"/>
                  <a:pt x="4289745" y="1979033"/>
                </a:cubicBezTo>
                <a:cubicBezTo>
                  <a:pt x="4319907" y="1936170"/>
                  <a:pt x="4351459" y="1903428"/>
                  <a:pt x="4384399" y="1880806"/>
                </a:cubicBezTo>
                <a:cubicBezTo>
                  <a:pt x="4417340" y="1858184"/>
                  <a:pt x="4452066" y="1843698"/>
                  <a:pt x="4488579" y="1837348"/>
                </a:cubicBezTo>
                <a:lnTo>
                  <a:pt x="4506438" y="1837348"/>
                </a:lnTo>
                <a:lnTo>
                  <a:pt x="4860054" y="1837348"/>
                </a:lnTo>
                <a:lnTo>
                  <a:pt x="4860054" y="2179058"/>
                </a:lnTo>
                <a:cubicBezTo>
                  <a:pt x="4844973" y="2149689"/>
                  <a:pt x="4827709" y="2124884"/>
                  <a:pt x="4808262" y="2104644"/>
                </a:cubicBezTo>
                <a:cubicBezTo>
                  <a:pt x="4788815" y="2084403"/>
                  <a:pt x="4768971" y="2068131"/>
                  <a:pt x="4748731" y="2055828"/>
                </a:cubicBezTo>
                <a:cubicBezTo>
                  <a:pt x="4728490" y="2043525"/>
                  <a:pt x="4708646" y="2034595"/>
                  <a:pt x="4689199" y="2029039"/>
                </a:cubicBezTo>
                <a:cubicBezTo>
                  <a:pt x="4669752" y="2023483"/>
                  <a:pt x="4652091" y="2020705"/>
                  <a:pt x="4636217" y="2020705"/>
                </a:cubicBezTo>
                <a:cubicBezTo>
                  <a:pt x="4616373" y="2020705"/>
                  <a:pt x="4597719" y="2023284"/>
                  <a:pt x="4580257" y="2028444"/>
                </a:cubicBezTo>
                <a:cubicBezTo>
                  <a:pt x="4562795" y="2033603"/>
                  <a:pt x="4547316" y="2041342"/>
                  <a:pt x="4533823" y="2051661"/>
                </a:cubicBezTo>
                <a:cubicBezTo>
                  <a:pt x="4520329" y="2061980"/>
                  <a:pt x="4509613" y="2074878"/>
                  <a:pt x="4501676" y="2090356"/>
                </a:cubicBezTo>
                <a:cubicBezTo>
                  <a:pt x="4493738" y="2105834"/>
                  <a:pt x="4489770" y="2123495"/>
                  <a:pt x="4489770" y="2143339"/>
                </a:cubicBezTo>
                <a:cubicBezTo>
                  <a:pt x="4489770" y="2157627"/>
                  <a:pt x="4492151" y="2171120"/>
                  <a:pt x="4496913" y="2183820"/>
                </a:cubicBezTo>
                <a:cubicBezTo>
                  <a:pt x="4501676" y="2196520"/>
                  <a:pt x="4508621" y="2208030"/>
                  <a:pt x="4517749" y="2218348"/>
                </a:cubicBezTo>
                <a:cubicBezTo>
                  <a:pt x="4526877" y="2228667"/>
                  <a:pt x="4537990" y="2236803"/>
                  <a:pt x="4551087" y="2242756"/>
                </a:cubicBezTo>
                <a:cubicBezTo>
                  <a:pt x="4564184" y="2248709"/>
                  <a:pt x="4578669" y="2251686"/>
                  <a:pt x="4594545" y="2251686"/>
                </a:cubicBezTo>
                <a:cubicBezTo>
                  <a:pt x="4604863" y="2251686"/>
                  <a:pt x="4615579" y="2249503"/>
                  <a:pt x="4626692" y="2245137"/>
                </a:cubicBezTo>
                <a:cubicBezTo>
                  <a:pt x="4637804" y="2240772"/>
                  <a:pt x="4648123" y="2234422"/>
                  <a:pt x="4657648" y="2226087"/>
                </a:cubicBezTo>
                <a:cubicBezTo>
                  <a:pt x="4667173" y="2217753"/>
                  <a:pt x="4674912" y="2207831"/>
                  <a:pt x="4680865" y="2196322"/>
                </a:cubicBezTo>
                <a:cubicBezTo>
                  <a:pt x="4686818" y="2184812"/>
                  <a:pt x="4689795" y="2172311"/>
                  <a:pt x="4689795" y="2158817"/>
                </a:cubicBezTo>
                <a:cubicBezTo>
                  <a:pt x="4689795" y="2150880"/>
                  <a:pt x="4688802" y="2142744"/>
                  <a:pt x="4686818" y="2134409"/>
                </a:cubicBezTo>
                <a:cubicBezTo>
                  <a:pt x="4684834" y="2126075"/>
                  <a:pt x="4681063" y="2116748"/>
                  <a:pt x="4675507" y="2106430"/>
                </a:cubicBezTo>
                <a:cubicBezTo>
                  <a:pt x="4700907" y="2109605"/>
                  <a:pt x="4726109" y="2120717"/>
                  <a:pt x="4751112" y="2139767"/>
                </a:cubicBezTo>
                <a:cubicBezTo>
                  <a:pt x="4776115" y="2158817"/>
                  <a:pt x="4798737" y="2183026"/>
                  <a:pt x="4818977" y="2212395"/>
                </a:cubicBezTo>
                <a:cubicBezTo>
                  <a:pt x="4839218" y="2241764"/>
                  <a:pt x="4855490" y="2274705"/>
                  <a:pt x="4867793" y="2311217"/>
                </a:cubicBezTo>
                <a:cubicBezTo>
                  <a:pt x="4880096" y="2347730"/>
                  <a:pt x="4886248" y="2385036"/>
                  <a:pt x="4886248" y="2423136"/>
                </a:cubicBezTo>
                <a:lnTo>
                  <a:pt x="4923157" y="2456473"/>
                </a:lnTo>
                <a:lnTo>
                  <a:pt x="4923157" y="1837348"/>
                </a:lnTo>
                <a:lnTo>
                  <a:pt x="5017217" y="1837348"/>
                </a:lnTo>
                <a:lnTo>
                  <a:pt x="5021979" y="1837348"/>
                </a:lnTo>
                <a:lnTo>
                  <a:pt x="5406551" y="1837348"/>
                </a:lnTo>
                <a:lnTo>
                  <a:pt x="5406551" y="1870686"/>
                </a:lnTo>
                <a:lnTo>
                  <a:pt x="5050554" y="2065948"/>
                </a:lnTo>
                <a:lnTo>
                  <a:pt x="5118420" y="2149292"/>
                </a:lnTo>
                <a:cubicBezTo>
                  <a:pt x="5190651" y="2160405"/>
                  <a:pt x="5254548" y="2187392"/>
                  <a:pt x="5310110" y="2230255"/>
                </a:cubicBezTo>
                <a:cubicBezTo>
                  <a:pt x="5365673" y="2273117"/>
                  <a:pt x="5407345" y="2338601"/>
                  <a:pt x="5435126" y="2426708"/>
                </a:cubicBezTo>
                <a:lnTo>
                  <a:pt x="5469654" y="2458855"/>
                </a:lnTo>
                <a:lnTo>
                  <a:pt x="5469654" y="1837348"/>
                </a:lnTo>
                <a:lnTo>
                  <a:pt x="5573238" y="1837348"/>
                </a:lnTo>
                <a:lnTo>
                  <a:pt x="5526804" y="1780198"/>
                </a:lnTo>
                <a:lnTo>
                  <a:pt x="4980307" y="1780198"/>
                </a:lnTo>
                <a:lnTo>
                  <a:pt x="4977926" y="1780198"/>
                </a:lnTo>
                <a:lnTo>
                  <a:pt x="4462385" y="1780198"/>
                </a:lnTo>
                <a:lnTo>
                  <a:pt x="4425476" y="1780198"/>
                </a:lnTo>
                <a:lnTo>
                  <a:pt x="4069479" y="1780198"/>
                </a:lnTo>
                <a:lnTo>
                  <a:pt x="4062335" y="1780198"/>
                </a:lnTo>
                <a:lnTo>
                  <a:pt x="3525363" y="1780198"/>
                </a:lnTo>
                <a:lnTo>
                  <a:pt x="3520601" y="1780198"/>
                </a:lnTo>
                <a:lnTo>
                  <a:pt x="3467023" y="1780198"/>
                </a:lnTo>
                <a:lnTo>
                  <a:pt x="3462260" y="1761148"/>
                </a:lnTo>
                <a:cubicBezTo>
                  <a:pt x="3458292" y="1743686"/>
                  <a:pt x="3452735" y="1725231"/>
                  <a:pt x="3445591" y="1705784"/>
                </a:cubicBezTo>
                <a:cubicBezTo>
                  <a:pt x="3438448" y="1686337"/>
                  <a:pt x="3425351" y="1672248"/>
                  <a:pt x="3406301" y="1663517"/>
                </a:cubicBezTo>
                <a:close/>
                <a:moveTo>
                  <a:pt x="6934123" y="1642086"/>
                </a:moveTo>
                <a:lnTo>
                  <a:pt x="6942457" y="1656373"/>
                </a:lnTo>
                <a:lnTo>
                  <a:pt x="6942457" y="1657564"/>
                </a:lnTo>
                <a:cubicBezTo>
                  <a:pt x="6957539" y="1681376"/>
                  <a:pt x="6977382" y="1699831"/>
                  <a:pt x="7001988" y="1712928"/>
                </a:cubicBezTo>
                <a:cubicBezTo>
                  <a:pt x="7026595" y="1726025"/>
                  <a:pt x="7051994" y="1732573"/>
                  <a:pt x="7078188" y="1732573"/>
                </a:cubicBezTo>
                <a:cubicBezTo>
                  <a:pt x="7087713" y="1732573"/>
                  <a:pt x="7099619" y="1732176"/>
                  <a:pt x="7113907" y="1731383"/>
                </a:cubicBezTo>
                <a:cubicBezTo>
                  <a:pt x="7128194" y="1730589"/>
                  <a:pt x="7143276" y="1729398"/>
                  <a:pt x="7159151" y="1727811"/>
                </a:cubicBezTo>
                <a:cubicBezTo>
                  <a:pt x="7175025" y="1726223"/>
                  <a:pt x="7190503" y="1725033"/>
                  <a:pt x="7205585" y="1724239"/>
                </a:cubicBezTo>
                <a:cubicBezTo>
                  <a:pt x="7220667" y="1723445"/>
                  <a:pt x="7233366" y="1723048"/>
                  <a:pt x="7243685" y="1723048"/>
                </a:cubicBezTo>
                <a:cubicBezTo>
                  <a:pt x="7253210" y="1723048"/>
                  <a:pt x="7263132" y="1723644"/>
                  <a:pt x="7273451" y="1724834"/>
                </a:cubicBezTo>
                <a:cubicBezTo>
                  <a:pt x="7283769" y="1726025"/>
                  <a:pt x="7293295" y="1728208"/>
                  <a:pt x="7302025" y="1731383"/>
                </a:cubicBezTo>
                <a:cubicBezTo>
                  <a:pt x="7310757" y="1734558"/>
                  <a:pt x="7317901" y="1739122"/>
                  <a:pt x="7323457" y="1745075"/>
                </a:cubicBezTo>
                <a:cubicBezTo>
                  <a:pt x="7329013" y="1751028"/>
                  <a:pt x="7331791" y="1758767"/>
                  <a:pt x="7331791" y="1768292"/>
                </a:cubicBezTo>
                <a:cubicBezTo>
                  <a:pt x="7331791" y="1773848"/>
                  <a:pt x="7327029" y="1777817"/>
                  <a:pt x="7317503" y="1780198"/>
                </a:cubicBezTo>
                <a:lnTo>
                  <a:pt x="6865066" y="1780198"/>
                </a:lnTo>
                <a:cubicBezTo>
                  <a:pt x="6858717" y="1772261"/>
                  <a:pt x="6852763" y="1764720"/>
                  <a:pt x="6847207" y="1757576"/>
                </a:cubicBezTo>
                <a:cubicBezTo>
                  <a:pt x="6841651" y="1750433"/>
                  <a:pt x="6835697" y="1742892"/>
                  <a:pt x="6829347" y="1734955"/>
                </a:cubicBezTo>
                <a:cubicBezTo>
                  <a:pt x="6846810" y="1714317"/>
                  <a:pt x="6864273" y="1696061"/>
                  <a:pt x="6881735" y="1680186"/>
                </a:cubicBezTo>
                <a:cubicBezTo>
                  <a:pt x="6899197" y="1664311"/>
                  <a:pt x="6916660" y="1651611"/>
                  <a:pt x="6934123" y="1642086"/>
                </a:cubicBezTo>
                <a:close/>
                <a:moveTo>
                  <a:pt x="7084141" y="1603986"/>
                </a:moveTo>
                <a:cubicBezTo>
                  <a:pt x="7138910" y="1603986"/>
                  <a:pt x="7189313" y="1615098"/>
                  <a:pt x="7235351" y="1637323"/>
                </a:cubicBezTo>
                <a:cubicBezTo>
                  <a:pt x="7239319" y="1638911"/>
                  <a:pt x="7243883" y="1641094"/>
                  <a:pt x="7249043" y="1643872"/>
                </a:cubicBezTo>
                <a:cubicBezTo>
                  <a:pt x="7254202" y="1646650"/>
                  <a:pt x="7258767" y="1649230"/>
                  <a:pt x="7262735" y="1651611"/>
                </a:cubicBezTo>
                <a:lnTo>
                  <a:pt x="7236541" y="1651611"/>
                </a:lnTo>
                <a:cubicBezTo>
                  <a:pt x="7223047" y="1651611"/>
                  <a:pt x="7208959" y="1652008"/>
                  <a:pt x="7194274" y="1652801"/>
                </a:cubicBezTo>
                <a:cubicBezTo>
                  <a:pt x="7179590" y="1653595"/>
                  <a:pt x="7165501" y="1654389"/>
                  <a:pt x="7152007" y="1655183"/>
                </a:cubicBezTo>
                <a:cubicBezTo>
                  <a:pt x="7123431" y="1657564"/>
                  <a:pt x="7096445" y="1658755"/>
                  <a:pt x="7071044" y="1658755"/>
                </a:cubicBezTo>
                <a:cubicBezTo>
                  <a:pt x="7040088" y="1658755"/>
                  <a:pt x="7015879" y="1653595"/>
                  <a:pt x="6998416" y="1643276"/>
                </a:cubicBezTo>
                <a:cubicBezTo>
                  <a:pt x="6989685" y="1638514"/>
                  <a:pt x="6983335" y="1630973"/>
                  <a:pt x="6979366" y="1620655"/>
                </a:cubicBezTo>
                <a:cubicBezTo>
                  <a:pt x="7011910" y="1609542"/>
                  <a:pt x="7046835" y="1603986"/>
                  <a:pt x="7084141" y="1603986"/>
                </a:cubicBezTo>
                <a:close/>
                <a:moveTo>
                  <a:pt x="6938885" y="1523023"/>
                </a:moveTo>
                <a:cubicBezTo>
                  <a:pt x="6938885" y="1523817"/>
                  <a:pt x="6938687" y="1526000"/>
                  <a:pt x="6938289" y="1529572"/>
                </a:cubicBezTo>
                <a:cubicBezTo>
                  <a:pt x="6937893" y="1533144"/>
                  <a:pt x="6937694" y="1535326"/>
                  <a:pt x="6937694" y="1536120"/>
                </a:cubicBezTo>
                <a:lnTo>
                  <a:pt x="6934123" y="1543264"/>
                </a:lnTo>
                <a:cubicBezTo>
                  <a:pt x="6927773" y="1545645"/>
                  <a:pt x="6920430" y="1548820"/>
                  <a:pt x="6912095" y="1552789"/>
                </a:cubicBezTo>
                <a:cubicBezTo>
                  <a:pt x="6903761" y="1556758"/>
                  <a:pt x="6894831" y="1561123"/>
                  <a:pt x="6885307" y="1565886"/>
                </a:cubicBezTo>
                <a:cubicBezTo>
                  <a:pt x="6862289" y="1580173"/>
                  <a:pt x="6838476" y="1598628"/>
                  <a:pt x="6813869" y="1621250"/>
                </a:cubicBezTo>
                <a:cubicBezTo>
                  <a:pt x="6789263" y="1643872"/>
                  <a:pt x="6765451" y="1670264"/>
                  <a:pt x="6742431" y="1700426"/>
                </a:cubicBezTo>
                <a:lnTo>
                  <a:pt x="6811488" y="1780198"/>
                </a:lnTo>
                <a:lnTo>
                  <a:pt x="6716238" y="1780198"/>
                </a:lnTo>
                <a:lnTo>
                  <a:pt x="6703141" y="1780198"/>
                </a:lnTo>
                <a:lnTo>
                  <a:pt x="6626941" y="1780198"/>
                </a:lnTo>
                <a:lnTo>
                  <a:pt x="6620988" y="1761148"/>
                </a:lnTo>
                <a:cubicBezTo>
                  <a:pt x="6617019" y="1745273"/>
                  <a:pt x="6610867" y="1727414"/>
                  <a:pt x="6602533" y="1707570"/>
                </a:cubicBezTo>
                <a:cubicBezTo>
                  <a:pt x="6594199" y="1687726"/>
                  <a:pt x="6582095" y="1673042"/>
                  <a:pt x="6566219" y="1663517"/>
                </a:cubicBezTo>
                <a:lnTo>
                  <a:pt x="6566219" y="1829014"/>
                </a:lnTo>
                <a:cubicBezTo>
                  <a:pt x="6562251" y="1820283"/>
                  <a:pt x="6556496" y="1812742"/>
                  <a:pt x="6548955" y="1806392"/>
                </a:cubicBezTo>
                <a:cubicBezTo>
                  <a:pt x="6541415" y="1800042"/>
                  <a:pt x="6530104" y="1791311"/>
                  <a:pt x="6515023" y="1780198"/>
                </a:cubicBezTo>
                <a:lnTo>
                  <a:pt x="6444775" y="1780198"/>
                </a:lnTo>
                <a:lnTo>
                  <a:pt x="6407866" y="1780198"/>
                </a:lnTo>
                <a:lnTo>
                  <a:pt x="5817316" y="1780198"/>
                </a:lnTo>
                <a:lnTo>
                  <a:pt x="5856607" y="1837348"/>
                </a:lnTo>
                <a:lnTo>
                  <a:pt x="5864941" y="1837348"/>
                </a:lnTo>
                <a:lnTo>
                  <a:pt x="5883991" y="1889736"/>
                </a:lnTo>
                <a:cubicBezTo>
                  <a:pt x="5892723" y="1892911"/>
                  <a:pt x="5902247" y="1895491"/>
                  <a:pt x="5912566" y="1897475"/>
                </a:cubicBezTo>
                <a:cubicBezTo>
                  <a:pt x="5922885" y="1899459"/>
                  <a:pt x="5933997" y="1901642"/>
                  <a:pt x="5945903" y="1904023"/>
                </a:cubicBezTo>
                <a:cubicBezTo>
                  <a:pt x="5965747" y="1907992"/>
                  <a:pt x="5987179" y="1912953"/>
                  <a:pt x="6010197" y="1918906"/>
                </a:cubicBezTo>
                <a:cubicBezTo>
                  <a:pt x="6033216" y="1924859"/>
                  <a:pt x="6054647" y="1932995"/>
                  <a:pt x="6074491" y="1943314"/>
                </a:cubicBezTo>
                <a:cubicBezTo>
                  <a:pt x="6094335" y="1953633"/>
                  <a:pt x="6110805" y="1966928"/>
                  <a:pt x="6123902" y="1983200"/>
                </a:cubicBezTo>
                <a:cubicBezTo>
                  <a:pt x="6136999" y="1999472"/>
                  <a:pt x="6143547" y="2019911"/>
                  <a:pt x="6143547" y="2044517"/>
                </a:cubicBezTo>
                <a:cubicBezTo>
                  <a:pt x="6143547" y="2052455"/>
                  <a:pt x="6142753" y="2059598"/>
                  <a:pt x="6141166" y="2065948"/>
                </a:cubicBezTo>
                <a:cubicBezTo>
                  <a:pt x="6139579" y="2072298"/>
                  <a:pt x="6137197" y="2076664"/>
                  <a:pt x="6134023" y="2079045"/>
                </a:cubicBezTo>
                <a:cubicBezTo>
                  <a:pt x="6124497" y="2076664"/>
                  <a:pt x="6115767" y="2075076"/>
                  <a:pt x="6107829" y="2074283"/>
                </a:cubicBezTo>
                <a:cubicBezTo>
                  <a:pt x="6099891" y="2073489"/>
                  <a:pt x="6091557" y="2073092"/>
                  <a:pt x="6082825" y="2073092"/>
                </a:cubicBezTo>
                <a:cubicBezTo>
                  <a:pt x="6061394" y="2073092"/>
                  <a:pt x="6043139" y="2076862"/>
                  <a:pt x="6028057" y="2084403"/>
                </a:cubicBezTo>
                <a:cubicBezTo>
                  <a:pt x="6012975" y="2091944"/>
                  <a:pt x="6000474" y="2101072"/>
                  <a:pt x="5990552" y="2111787"/>
                </a:cubicBezTo>
                <a:cubicBezTo>
                  <a:pt x="5980631" y="2122503"/>
                  <a:pt x="5973487" y="2134211"/>
                  <a:pt x="5969121" y="2146911"/>
                </a:cubicBezTo>
                <a:cubicBezTo>
                  <a:pt x="5964755" y="2159611"/>
                  <a:pt x="5962573" y="2171120"/>
                  <a:pt x="5962573" y="2181439"/>
                </a:cubicBezTo>
                <a:cubicBezTo>
                  <a:pt x="5962573" y="2207633"/>
                  <a:pt x="5972891" y="2230255"/>
                  <a:pt x="5993529" y="2249305"/>
                </a:cubicBezTo>
                <a:cubicBezTo>
                  <a:pt x="6014166" y="2268355"/>
                  <a:pt x="6038773" y="2277880"/>
                  <a:pt x="6067347" y="2277880"/>
                </a:cubicBezTo>
                <a:cubicBezTo>
                  <a:pt x="6078460" y="2277880"/>
                  <a:pt x="6089969" y="2275498"/>
                  <a:pt x="6101875" y="2270736"/>
                </a:cubicBezTo>
                <a:cubicBezTo>
                  <a:pt x="6113781" y="2265973"/>
                  <a:pt x="6124895" y="2259425"/>
                  <a:pt x="6135213" y="2251091"/>
                </a:cubicBezTo>
                <a:cubicBezTo>
                  <a:pt x="6145532" y="2242756"/>
                  <a:pt x="6154858" y="2232834"/>
                  <a:pt x="6163193" y="2221325"/>
                </a:cubicBezTo>
                <a:cubicBezTo>
                  <a:pt x="6171527" y="2209815"/>
                  <a:pt x="6177679" y="2196917"/>
                  <a:pt x="6181647" y="2182630"/>
                </a:cubicBezTo>
                <a:cubicBezTo>
                  <a:pt x="6202285" y="2189773"/>
                  <a:pt x="6221335" y="2203664"/>
                  <a:pt x="6238797" y="2224302"/>
                </a:cubicBezTo>
                <a:cubicBezTo>
                  <a:pt x="6256260" y="2244939"/>
                  <a:pt x="6271341" y="2267561"/>
                  <a:pt x="6284041" y="2292167"/>
                </a:cubicBezTo>
                <a:cubicBezTo>
                  <a:pt x="6296741" y="2316773"/>
                  <a:pt x="6306663" y="2340784"/>
                  <a:pt x="6313807" y="2364200"/>
                </a:cubicBezTo>
                <a:cubicBezTo>
                  <a:pt x="6320951" y="2387616"/>
                  <a:pt x="6324523" y="2405673"/>
                  <a:pt x="6324523" y="2418373"/>
                </a:cubicBezTo>
                <a:lnTo>
                  <a:pt x="6361431" y="2458855"/>
                </a:lnTo>
                <a:lnTo>
                  <a:pt x="6361431" y="1837348"/>
                </a:lnTo>
                <a:lnTo>
                  <a:pt x="6453110" y="1837348"/>
                </a:lnTo>
                <a:lnTo>
                  <a:pt x="6488829" y="1837348"/>
                </a:lnTo>
                <a:lnTo>
                  <a:pt x="6505497" y="1837348"/>
                </a:lnTo>
                <a:cubicBezTo>
                  <a:pt x="6511054" y="1839730"/>
                  <a:pt x="6517205" y="1844889"/>
                  <a:pt x="6523952" y="1852826"/>
                </a:cubicBezTo>
                <a:cubicBezTo>
                  <a:pt x="6530699" y="1860764"/>
                  <a:pt x="6537247" y="1869495"/>
                  <a:pt x="6543597" y="1879020"/>
                </a:cubicBezTo>
                <a:cubicBezTo>
                  <a:pt x="6549947" y="1888545"/>
                  <a:pt x="6555305" y="1898070"/>
                  <a:pt x="6559671" y="1907595"/>
                </a:cubicBezTo>
                <a:cubicBezTo>
                  <a:pt x="6564037" y="1917120"/>
                  <a:pt x="6566219" y="1924661"/>
                  <a:pt x="6566219" y="1930217"/>
                </a:cubicBezTo>
                <a:lnTo>
                  <a:pt x="6566219" y="2399323"/>
                </a:lnTo>
                <a:lnTo>
                  <a:pt x="6628131" y="2456473"/>
                </a:lnTo>
                <a:lnTo>
                  <a:pt x="6628131" y="1837348"/>
                </a:lnTo>
                <a:lnTo>
                  <a:pt x="6742431" y="1837348"/>
                </a:lnTo>
                <a:lnTo>
                  <a:pt x="6761481" y="1837348"/>
                </a:lnTo>
                <a:lnTo>
                  <a:pt x="6816251" y="1837348"/>
                </a:lnTo>
                <a:lnTo>
                  <a:pt x="6816251" y="2399323"/>
                </a:lnTo>
                <a:lnTo>
                  <a:pt x="6876973" y="2455283"/>
                </a:lnTo>
                <a:lnTo>
                  <a:pt x="6876973" y="1837348"/>
                </a:lnTo>
                <a:lnTo>
                  <a:pt x="7001988" y="1837348"/>
                </a:lnTo>
                <a:lnTo>
                  <a:pt x="7001988" y="2262402"/>
                </a:lnTo>
                <a:cubicBezTo>
                  <a:pt x="7001988" y="2279070"/>
                  <a:pt x="7005759" y="2294548"/>
                  <a:pt x="7013299" y="2308836"/>
                </a:cubicBezTo>
                <a:cubicBezTo>
                  <a:pt x="7020839" y="2323123"/>
                  <a:pt x="7030167" y="2335427"/>
                  <a:pt x="7041279" y="2345745"/>
                </a:cubicBezTo>
                <a:cubicBezTo>
                  <a:pt x="7052391" y="2356064"/>
                  <a:pt x="7064495" y="2364200"/>
                  <a:pt x="7077593" y="2370153"/>
                </a:cubicBezTo>
                <a:cubicBezTo>
                  <a:pt x="7090689" y="2376106"/>
                  <a:pt x="7102795" y="2379083"/>
                  <a:pt x="7113907" y="2379083"/>
                </a:cubicBezTo>
                <a:cubicBezTo>
                  <a:pt x="7121051" y="2379083"/>
                  <a:pt x="7132759" y="2376305"/>
                  <a:pt x="7149030" y="2370748"/>
                </a:cubicBezTo>
                <a:cubicBezTo>
                  <a:pt x="7165303" y="2365192"/>
                  <a:pt x="7183558" y="2357255"/>
                  <a:pt x="7203799" y="2346936"/>
                </a:cubicBezTo>
                <a:cubicBezTo>
                  <a:pt x="7224039" y="2336617"/>
                  <a:pt x="7244875" y="2323917"/>
                  <a:pt x="7266307" y="2308836"/>
                </a:cubicBezTo>
                <a:cubicBezTo>
                  <a:pt x="7287738" y="2293755"/>
                  <a:pt x="7307383" y="2276292"/>
                  <a:pt x="7325243" y="2256448"/>
                </a:cubicBezTo>
                <a:cubicBezTo>
                  <a:pt x="7343102" y="2236605"/>
                  <a:pt x="7357787" y="2214578"/>
                  <a:pt x="7369295" y="2190369"/>
                </a:cubicBezTo>
                <a:cubicBezTo>
                  <a:pt x="7380805" y="2166159"/>
                  <a:pt x="7386560" y="2140164"/>
                  <a:pt x="7386560" y="2112383"/>
                </a:cubicBezTo>
                <a:cubicBezTo>
                  <a:pt x="7386560" y="2094920"/>
                  <a:pt x="7383782" y="2078450"/>
                  <a:pt x="7378225" y="2062972"/>
                </a:cubicBezTo>
                <a:cubicBezTo>
                  <a:pt x="7372669" y="2047494"/>
                  <a:pt x="7365129" y="2034000"/>
                  <a:pt x="7355603" y="2022491"/>
                </a:cubicBezTo>
                <a:cubicBezTo>
                  <a:pt x="7346079" y="2010981"/>
                  <a:pt x="7335165" y="2002052"/>
                  <a:pt x="7322861" y="1995702"/>
                </a:cubicBezTo>
                <a:cubicBezTo>
                  <a:pt x="7310559" y="1989351"/>
                  <a:pt x="7297660" y="1986177"/>
                  <a:pt x="7284166" y="1986177"/>
                </a:cubicBezTo>
                <a:cubicBezTo>
                  <a:pt x="7257179" y="1986177"/>
                  <a:pt x="7236541" y="1994511"/>
                  <a:pt x="7222253" y="2011180"/>
                </a:cubicBezTo>
                <a:cubicBezTo>
                  <a:pt x="7207966" y="2027848"/>
                  <a:pt x="7200823" y="2046105"/>
                  <a:pt x="7200823" y="2065948"/>
                </a:cubicBezTo>
                <a:cubicBezTo>
                  <a:pt x="7200823" y="2082617"/>
                  <a:pt x="7205982" y="2098889"/>
                  <a:pt x="7216301" y="2114764"/>
                </a:cubicBezTo>
                <a:cubicBezTo>
                  <a:pt x="7226619" y="2130639"/>
                  <a:pt x="7243289" y="2138577"/>
                  <a:pt x="7266307" y="2138577"/>
                </a:cubicBezTo>
                <a:lnTo>
                  <a:pt x="7268688" y="2138577"/>
                </a:lnTo>
                <a:cubicBezTo>
                  <a:pt x="7271069" y="2138577"/>
                  <a:pt x="7273054" y="2138180"/>
                  <a:pt x="7274641" y="2137386"/>
                </a:cubicBezTo>
                <a:lnTo>
                  <a:pt x="7296073" y="2133814"/>
                </a:lnTo>
                <a:cubicBezTo>
                  <a:pt x="7295279" y="2162389"/>
                  <a:pt x="7286945" y="2187591"/>
                  <a:pt x="7271069" y="2209419"/>
                </a:cubicBezTo>
                <a:cubicBezTo>
                  <a:pt x="7255195" y="2231247"/>
                  <a:pt x="7237335" y="2249503"/>
                  <a:pt x="7217491" y="2264187"/>
                </a:cubicBezTo>
                <a:cubicBezTo>
                  <a:pt x="7197647" y="2278872"/>
                  <a:pt x="7178399" y="2289984"/>
                  <a:pt x="7159745" y="2297525"/>
                </a:cubicBezTo>
                <a:cubicBezTo>
                  <a:pt x="7141093" y="2305065"/>
                  <a:pt x="7128591" y="2308836"/>
                  <a:pt x="7122241" y="2308836"/>
                </a:cubicBezTo>
                <a:cubicBezTo>
                  <a:pt x="7111129" y="2308836"/>
                  <a:pt x="7099223" y="2304867"/>
                  <a:pt x="7086523" y="2296930"/>
                </a:cubicBezTo>
                <a:cubicBezTo>
                  <a:pt x="7073823" y="2288992"/>
                  <a:pt x="7067473" y="2277483"/>
                  <a:pt x="7067473" y="2262402"/>
                </a:cubicBezTo>
                <a:lnTo>
                  <a:pt x="7067473" y="1837348"/>
                </a:lnTo>
                <a:lnTo>
                  <a:pt x="7466331" y="1837348"/>
                </a:lnTo>
                <a:lnTo>
                  <a:pt x="7427041" y="1780198"/>
                </a:lnTo>
                <a:lnTo>
                  <a:pt x="7373463" y="1780198"/>
                </a:lnTo>
                <a:cubicBezTo>
                  <a:pt x="7375051" y="1775436"/>
                  <a:pt x="7376043" y="1769681"/>
                  <a:pt x="7376439" y="1762934"/>
                </a:cubicBezTo>
                <a:cubicBezTo>
                  <a:pt x="7376837" y="1756187"/>
                  <a:pt x="7377432" y="1748051"/>
                  <a:pt x="7378225" y="1738526"/>
                </a:cubicBezTo>
                <a:cubicBezTo>
                  <a:pt x="7377432" y="1734558"/>
                  <a:pt x="7376241" y="1730589"/>
                  <a:pt x="7374653" y="1726620"/>
                </a:cubicBezTo>
                <a:cubicBezTo>
                  <a:pt x="7373067" y="1722651"/>
                  <a:pt x="7371479" y="1719080"/>
                  <a:pt x="7369891" y="1715905"/>
                </a:cubicBezTo>
                <a:lnTo>
                  <a:pt x="7387751" y="1725430"/>
                </a:lnTo>
                <a:lnTo>
                  <a:pt x="7387751" y="1678995"/>
                </a:lnTo>
                <a:cubicBezTo>
                  <a:pt x="7356794" y="1654389"/>
                  <a:pt x="7327823" y="1632759"/>
                  <a:pt x="7300835" y="1614106"/>
                </a:cubicBezTo>
                <a:cubicBezTo>
                  <a:pt x="7273847" y="1595453"/>
                  <a:pt x="7247257" y="1579776"/>
                  <a:pt x="7221063" y="1567076"/>
                </a:cubicBezTo>
                <a:cubicBezTo>
                  <a:pt x="7194869" y="1554376"/>
                  <a:pt x="7168080" y="1544653"/>
                  <a:pt x="7140695" y="1537906"/>
                </a:cubicBezTo>
                <a:cubicBezTo>
                  <a:pt x="7113311" y="1531159"/>
                  <a:pt x="7084141" y="1527786"/>
                  <a:pt x="7053185" y="1527786"/>
                </a:cubicBezTo>
                <a:cubicBezTo>
                  <a:pt x="7036516" y="1527786"/>
                  <a:pt x="7021038" y="1528580"/>
                  <a:pt x="7006751" y="1530167"/>
                </a:cubicBezTo>
                <a:cubicBezTo>
                  <a:pt x="6992463" y="1531754"/>
                  <a:pt x="6978573" y="1534136"/>
                  <a:pt x="6965079" y="1537311"/>
                </a:cubicBezTo>
                <a:close/>
                <a:moveTo>
                  <a:pt x="748826" y="1517070"/>
                </a:moveTo>
                <a:cubicBezTo>
                  <a:pt x="717076" y="1517070"/>
                  <a:pt x="687310" y="1520047"/>
                  <a:pt x="659529" y="1526000"/>
                </a:cubicBezTo>
                <a:cubicBezTo>
                  <a:pt x="631748" y="1531953"/>
                  <a:pt x="605356" y="1541875"/>
                  <a:pt x="580352" y="1555766"/>
                </a:cubicBezTo>
                <a:cubicBezTo>
                  <a:pt x="555349" y="1569656"/>
                  <a:pt x="531338" y="1587515"/>
                  <a:pt x="508320" y="1609344"/>
                </a:cubicBezTo>
                <a:cubicBezTo>
                  <a:pt x="485301" y="1631172"/>
                  <a:pt x="462283" y="1657961"/>
                  <a:pt x="439263" y="1689711"/>
                </a:cubicBezTo>
                <a:lnTo>
                  <a:pt x="510701" y="1780198"/>
                </a:lnTo>
                <a:lnTo>
                  <a:pt x="378542" y="1780198"/>
                </a:lnTo>
                <a:lnTo>
                  <a:pt x="417832" y="1837348"/>
                </a:lnTo>
                <a:lnTo>
                  <a:pt x="513082" y="1837348"/>
                </a:lnTo>
                <a:lnTo>
                  <a:pt x="513082" y="2399323"/>
                </a:lnTo>
                <a:lnTo>
                  <a:pt x="574995" y="2456473"/>
                </a:lnTo>
                <a:lnTo>
                  <a:pt x="574995" y="1837348"/>
                </a:lnTo>
                <a:lnTo>
                  <a:pt x="702392" y="1837348"/>
                </a:lnTo>
                <a:lnTo>
                  <a:pt x="721442" y="1837348"/>
                </a:lnTo>
                <a:lnTo>
                  <a:pt x="1090535" y="1837348"/>
                </a:lnTo>
                <a:lnTo>
                  <a:pt x="1090535" y="1869495"/>
                </a:lnTo>
                <a:lnTo>
                  <a:pt x="729776" y="2065948"/>
                </a:lnTo>
                <a:lnTo>
                  <a:pt x="797642" y="2149292"/>
                </a:lnTo>
                <a:cubicBezTo>
                  <a:pt x="831773" y="2154055"/>
                  <a:pt x="865309" y="2163183"/>
                  <a:pt x="898250" y="2176677"/>
                </a:cubicBezTo>
                <a:cubicBezTo>
                  <a:pt x="931190" y="2190170"/>
                  <a:pt x="961552" y="2208228"/>
                  <a:pt x="989332" y="2230850"/>
                </a:cubicBezTo>
                <a:cubicBezTo>
                  <a:pt x="1017114" y="2253472"/>
                  <a:pt x="1042116" y="2281253"/>
                  <a:pt x="1064342" y="2314194"/>
                </a:cubicBezTo>
                <a:cubicBezTo>
                  <a:pt x="1086567" y="2347134"/>
                  <a:pt x="1104029" y="2385036"/>
                  <a:pt x="1116729" y="2427898"/>
                </a:cubicBezTo>
                <a:lnTo>
                  <a:pt x="1153639" y="2455283"/>
                </a:lnTo>
                <a:lnTo>
                  <a:pt x="1153639" y="1837348"/>
                </a:lnTo>
                <a:lnTo>
                  <a:pt x="1246508" y="1837348"/>
                </a:lnTo>
                <a:lnTo>
                  <a:pt x="1256032" y="1837348"/>
                </a:lnTo>
                <a:lnTo>
                  <a:pt x="1341758" y="1837348"/>
                </a:lnTo>
                <a:lnTo>
                  <a:pt x="1341758" y="2399323"/>
                </a:lnTo>
                <a:lnTo>
                  <a:pt x="1403670" y="2456473"/>
                </a:lnTo>
                <a:lnTo>
                  <a:pt x="1403670" y="1837348"/>
                </a:lnTo>
                <a:lnTo>
                  <a:pt x="1532258" y="1837348"/>
                </a:lnTo>
                <a:lnTo>
                  <a:pt x="1550117" y="1837348"/>
                </a:lnTo>
                <a:lnTo>
                  <a:pt x="2188291" y="1837348"/>
                </a:lnTo>
                <a:lnTo>
                  <a:pt x="2200198" y="1837348"/>
                </a:lnTo>
                <a:lnTo>
                  <a:pt x="2584770" y="1837348"/>
                </a:lnTo>
                <a:lnTo>
                  <a:pt x="2584770" y="2044517"/>
                </a:lnTo>
                <a:cubicBezTo>
                  <a:pt x="2553020" y="2000067"/>
                  <a:pt x="2516309" y="1966531"/>
                  <a:pt x="2474637" y="1943909"/>
                </a:cubicBezTo>
                <a:cubicBezTo>
                  <a:pt x="2432965" y="1921287"/>
                  <a:pt x="2391888" y="1909976"/>
                  <a:pt x="2351407" y="1909976"/>
                </a:cubicBezTo>
                <a:cubicBezTo>
                  <a:pt x="2331563" y="1909976"/>
                  <a:pt x="2312910" y="1912358"/>
                  <a:pt x="2295448" y="1917120"/>
                </a:cubicBezTo>
                <a:cubicBezTo>
                  <a:pt x="2277985" y="1921883"/>
                  <a:pt x="2262507" y="1929423"/>
                  <a:pt x="2249013" y="1939742"/>
                </a:cubicBezTo>
                <a:cubicBezTo>
                  <a:pt x="2235520" y="1950061"/>
                  <a:pt x="2224804" y="1962761"/>
                  <a:pt x="2216866" y="1977842"/>
                </a:cubicBezTo>
                <a:cubicBezTo>
                  <a:pt x="2208929" y="1992923"/>
                  <a:pt x="2204960" y="2010783"/>
                  <a:pt x="2204960" y="2031420"/>
                </a:cubicBezTo>
                <a:cubicBezTo>
                  <a:pt x="2204960" y="2059202"/>
                  <a:pt x="2214287" y="2083411"/>
                  <a:pt x="2232940" y="2104048"/>
                </a:cubicBezTo>
                <a:cubicBezTo>
                  <a:pt x="2251593" y="2124686"/>
                  <a:pt x="2277191" y="2135005"/>
                  <a:pt x="2309735" y="2135005"/>
                </a:cubicBezTo>
                <a:cubicBezTo>
                  <a:pt x="2320054" y="2135005"/>
                  <a:pt x="2330770" y="2133020"/>
                  <a:pt x="2341882" y="2129052"/>
                </a:cubicBezTo>
                <a:cubicBezTo>
                  <a:pt x="2352995" y="2125083"/>
                  <a:pt x="2363313" y="2119527"/>
                  <a:pt x="2372838" y="2112383"/>
                </a:cubicBezTo>
                <a:cubicBezTo>
                  <a:pt x="2382363" y="2105239"/>
                  <a:pt x="2390102" y="2096111"/>
                  <a:pt x="2396055" y="2084998"/>
                </a:cubicBezTo>
                <a:cubicBezTo>
                  <a:pt x="2402009" y="2073886"/>
                  <a:pt x="2404985" y="2061186"/>
                  <a:pt x="2404985" y="2046898"/>
                </a:cubicBezTo>
                <a:cubicBezTo>
                  <a:pt x="2404985" y="2039755"/>
                  <a:pt x="2403596" y="2031619"/>
                  <a:pt x="2400818" y="2022491"/>
                </a:cubicBezTo>
                <a:cubicBezTo>
                  <a:pt x="2398040" y="2013363"/>
                  <a:pt x="2394666" y="2004433"/>
                  <a:pt x="2390698" y="1995702"/>
                </a:cubicBezTo>
                <a:cubicBezTo>
                  <a:pt x="2409748" y="1998083"/>
                  <a:pt x="2429988" y="2005425"/>
                  <a:pt x="2451420" y="2017728"/>
                </a:cubicBezTo>
                <a:cubicBezTo>
                  <a:pt x="2472851" y="2030031"/>
                  <a:pt x="2492695" y="2043525"/>
                  <a:pt x="2510951" y="2058209"/>
                </a:cubicBezTo>
                <a:cubicBezTo>
                  <a:pt x="2529207" y="2072894"/>
                  <a:pt x="2545082" y="2087380"/>
                  <a:pt x="2558576" y="2101667"/>
                </a:cubicBezTo>
                <a:cubicBezTo>
                  <a:pt x="2572070" y="2115955"/>
                  <a:pt x="2580801" y="2126273"/>
                  <a:pt x="2584770" y="2132623"/>
                </a:cubicBezTo>
                <a:lnTo>
                  <a:pt x="2584770" y="2285023"/>
                </a:lnTo>
                <a:cubicBezTo>
                  <a:pt x="2553020" y="2246923"/>
                  <a:pt x="2520674" y="2217951"/>
                  <a:pt x="2487734" y="2198108"/>
                </a:cubicBezTo>
                <a:cubicBezTo>
                  <a:pt x="2454793" y="2178264"/>
                  <a:pt x="2418479" y="2168342"/>
                  <a:pt x="2378791" y="2168342"/>
                </a:cubicBezTo>
                <a:cubicBezTo>
                  <a:pt x="2358154" y="2168342"/>
                  <a:pt x="2339898" y="2172311"/>
                  <a:pt x="2324023" y="2180248"/>
                </a:cubicBezTo>
                <a:cubicBezTo>
                  <a:pt x="2308148" y="2188186"/>
                  <a:pt x="2294852" y="2197711"/>
                  <a:pt x="2284137" y="2208823"/>
                </a:cubicBezTo>
                <a:cubicBezTo>
                  <a:pt x="2273421" y="2219936"/>
                  <a:pt x="2265484" y="2231842"/>
                  <a:pt x="2260324" y="2244542"/>
                </a:cubicBezTo>
                <a:cubicBezTo>
                  <a:pt x="2255165" y="2257242"/>
                  <a:pt x="2252585" y="2268355"/>
                  <a:pt x="2252585" y="2277880"/>
                </a:cubicBezTo>
                <a:cubicBezTo>
                  <a:pt x="2252585" y="2300898"/>
                  <a:pt x="2260920" y="2320544"/>
                  <a:pt x="2277588" y="2336815"/>
                </a:cubicBezTo>
                <a:cubicBezTo>
                  <a:pt x="2294257" y="2353087"/>
                  <a:pt x="2316085" y="2361223"/>
                  <a:pt x="2343073" y="2361223"/>
                </a:cubicBezTo>
                <a:cubicBezTo>
                  <a:pt x="2351804" y="2361223"/>
                  <a:pt x="2360734" y="2359239"/>
                  <a:pt x="2369862" y="2355270"/>
                </a:cubicBezTo>
                <a:cubicBezTo>
                  <a:pt x="2378990" y="2351301"/>
                  <a:pt x="2387324" y="2346142"/>
                  <a:pt x="2394865" y="2339792"/>
                </a:cubicBezTo>
                <a:cubicBezTo>
                  <a:pt x="2402406" y="2333442"/>
                  <a:pt x="2408557" y="2325703"/>
                  <a:pt x="2413320" y="2316575"/>
                </a:cubicBezTo>
                <a:cubicBezTo>
                  <a:pt x="2418082" y="2307447"/>
                  <a:pt x="2420463" y="2297723"/>
                  <a:pt x="2420463" y="2287405"/>
                </a:cubicBezTo>
                <a:cubicBezTo>
                  <a:pt x="2420463" y="2278673"/>
                  <a:pt x="2418280" y="2269744"/>
                  <a:pt x="2413915" y="2260616"/>
                </a:cubicBezTo>
                <a:cubicBezTo>
                  <a:pt x="2409549" y="2251487"/>
                  <a:pt x="2401413" y="2242558"/>
                  <a:pt x="2389507" y="2233827"/>
                </a:cubicBezTo>
                <a:cubicBezTo>
                  <a:pt x="2393476" y="2233033"/>
                  <a:pt x="2396849" y="2232437"/>
                  <a:pt x="2399627" y="2232041"/>
                </a:cubicBezTo>
                <a:cubicBezTo>
                  <a:pt x="2402406" y="2231644"/>
                  <a:pt x="2405779" y="2231445"/>
                  <a:pt x="2409748" y="2231445"/>
                </a:cubicBezTo>
                <a:cubicBezTo>
                  <a:pt x="2426416" y="2231445"/>
                  <a:pt x="2443879" y="2235414"/>
                  <a:pt x="2462135" y="2243352"/>
                </a:cubicBezTo>
                <a:cubicBezTo>
                  <a:pt x="2480391" y="2251289"/>
                  <a:pt x="2497259" y="2262005"/>
                  <a:pt x="2512737" y="2275498"/>
                </a:cubicBezTo>
                <a:cubicBezTo>
                  <a:pt x="2528215" y="2288992"/>
                  <a:pt x="2541709" y="2304470"/>
                  <a:pt x="2553218" y="2321933"/>
                </a:cubicBezTo>
                <a:cubicBezTo>
                  <a:pt x="2564727" y="2339395"/>
                  <a:pt x="2572863" y="2357651"/>
                  <a:pt x="2577626" y="2376701"/>
                </a:cubicBezTo>
                <a:lnTo>
                  <a:pt x="2597866" y="2402895"/>
                </a:lnTo>
                <a:cubicBezTo>
                  <a:pt x="2603423" y="2409245"/>
                  <a:pt x="2607788" y="2419564"/>
                  <a:pt x="2610963" y="2433851"/>
                </a:cubicBezTo>
                <a:lnTo>
                  <a:pt x="2647873" y="2465998"/>
                </a:lnTo>
                <a:lnTo>
                  <a:pt x="2647873" y="1837348"/>
                </a:lnTo>
                <a:lnTo>
                  <a:pt x="2741932" y="1837348"/>
                </a:lnTo>
                <a:lnTo>
                  <a:pt x="2700260" y="1780198"/>
                </a:lnTo>
                <a:lnTo>
                  <a:pt x="2154954" y="1780198"/>
                </a:lnTo>
                <a:lnTo>
                  <a:pt x="2149001" y="1780198"/>
                </a:lnTo>
                <a:lnTo>
                  <a:pt x="1506063" y="1780198"/>
                </a:lnTo>
                <a:lnTo>
                  <a:pt x="1492967" y="1780198"/>
                </a:lnTo>
                <a:lnTo>
                  <a:pt x="1391763" y="1780198"/>
                </a:lnTo>
                <a:lnTo>
                  <a:pt x="1354854" y="1725430"/>
                </a:lnTo>
                <a:cubicBezTo>
                  <a:pt x="1390573" y="1680186"/>
                  <a:pt x="1429268" y="1646848"/>
                  <a:pt x="1470940" y="1625417"/>
                </a:cubicBezTo>
                <a:cubicBezTo>
                  <a:pt x="1512612" y="1603986"/>
                  <a:pt x="1558451" y="1593270"/>
                  <a:pt x="1608457" y="1593270"/>
                </a:cubicBezTo>
                <a:cubicBezTo>
                  <a:pt x="1636238" y="1593270"/>
                  <a:pt x="1663027" y="1596445"/>
                  <a:pt x="1688824" y="1602795"/>
                </a:cubicBezTo>
                <a:cubicBezTo>
                  <a:pt x="1714621" y="1609145"/>
                  <a:pt x="1740021" y="1618075"/>
                  <a:pt x="1765024" y="1629584"/>
                </a:cubicBezTo>
                <a:cubicBezTo>
                  <a:pt x="1790027" y="1641094"/>
                  <a:pt x="1814634" y="1654190"/>
                  <a:pt x="1838843" y="1668875"/>
                </a:cubicBezTo>
                <a:cubicBezTo>
                  <a:pt x="1863052" y="1683559"/>
                  <a:pt x="1887857" y="1699236"/>
                  <a:pt x="1913257" y="1715905"/>
                </a:cubicBezTo>
                <a:lnTo>
                  <a:pt x="1913257" y="1667089"/>
                </a:lnTo>
                <a:cubicBezTo>
                  <a:pt x="1881507" y="1643276"/>
                  <a:pt x="1852337" y="1622242"/>
                  <a:pt x="1825746" y="1603986"/>
                </a:cubicBezTo>
                <a:cubicBezTo>
                  <a:pt x="1799156" y="1585730"/>
                  <a:pt x="1772763" y="1570053"/>
                  <a:pt x="1746570" y="1556956"/>
                </a:cubicBezTo>
                <a:cubicBezTo>
                  <a:pt x="1720376" y="1543859"/>
                  <a:pt x="1693587" y="1533937"/>
                  <a:pt x="1666202" y="1527191"/>
                </a:cubicBezTo>
                <a:cubicBezTo>
                  <a:pt x="1638818" y="1520444"/>
                  <a:pt x="1609251" y="1517070"/>
                  <a:pt x="1577501" y="1517070"/>
                </a:cubicBezTo>
                <a:cubicBezTo>
                  <a:pt x="1545751" y="1517070"/>
                  <a:pt x="1515985" y="1520047"/>
                  <a:pt x="1488204" y="1526000"/>
                </a:cubicBezTo>
                <a:cubicBezTo>
                  <a:pt x="1460423" y="1531953"/>
                  <a:pt x="1434031" y="1541875"/>
                  <a:pt x="1409027" y="1555766"/>
                </a:cubicBezTo>
                <a:cubicBezTo>
                  <a:pt x="1384024" y="1569656"/>
                  <a:pt x="1360013" y="1587515"/>
                  <a:pt x="1336995" y="1609344"/>
                </a:cubicBezTo>
                <a:cubicBezTo>
                  <a:pt x="1313976" y="1631172"/>
                  <a:pt x="1290957" y="1657961"/>
                  <a:pt x="1267939" y="1689711"/>
                </a:cubicBezTo>
                <a:lnTo>
                  <a:pt x="1339376" y="1780198"/>
                </a:lnTo>
                <a:lnTo>
                  <a:pt x="1209598" y="1780198"/>
                </a:lnTo>
                <a:lnTo>
                  <a:pt x="1207216" y="1780198"/>
                </a:lnTo>
                <a:lnTo>
                  <a:pt x="677389" y="1780198"/>
                </a:lnTo>
                <a:lnTo>
                  <a:pt x="663101" y="1780198"/>
                </a:lnTo>
                <a:lnTo>
                  <a:pt x="563089" y="1780198"/>
                </a:lnTo>
                <a:lnTo>
                  <a:pt x="526179" y="1725430"/>
                </a:lnTo>
                <a:cubicBezTo>
                  <a:pt x="561898" y="1680186"/>
                  <a:pt x="600593" y="1646848"/>
                  <a:pt x="642265" y="1625417"/>
                </a:cubicBezTo>
                <a:cubicBezTo>
                  <a:pt x="683937" y="1603986"/>
                  <a:pt x="729776" y="1593270"/>
                  <a:pt x="779782" y="1593270"/>
                </a:cubicBezTo>
                <a:cubicBezTo>
                  <a:pt x="807563" y="1593270"/>
                  <a:pt x="834353" y="1596445"/>
                  <a:pt x="860149" y="1602795"/>
                </a:cubicBezTo>
                <a:cubicBezTo>
                  <a:pt x="885946" y="1609145"/>
                  <a:pt x="911347" y="1618075"/>
                  <a:pt x="936349" y="1629584"/>
                </a:cubicBezTo>
                <a:cubicBezTo>
                  <a:pt x="961353" y="1641094"/>
                  <a:pt x="985959" y="1654190"/>
                  <a:pt x="1010168" y="1668875"/>
                </a:cubicBezTo>
                <a:cubicBezTo>
                  <a:pt x="1034377" y="1683559"/>
                  <a:pt x="1059183" y="1699236"/>
                  <a:pt x="1084582" y="1715905"/>
                </a:cubicBezTo>
                <a:lnTo>
                  <a:pt x="1084582" y="1667089"/>
                </a:lnTo>
                <a:cubicBezTo>
                  <a:pt x="1052832" y="1643276"/>
                  <a:pt x="1023662" y="1622242"/>
                  <a:pt x="997071" y="1603986"/>
                </a:cubicBezTo>
                <a:cubicBezTo>
                  <a:pt x="970480" y="1585730"/>
                  <a:pt x="944089" y="1570053"/>
                  <a:pt x="917895" y="1556956"/>
                </a:cubicBezTo>
                <a:cubicBezTo>
                  <a:pt x="891701" y="1543859"/>
                  <a:pt x="864912" y="1533937"/>
                  <a:pt x="837528" y="1527191"/>
                </a:cubicBezTo>
                <a:cubicBezTo>
                  <a:pt x="810143" y="1520444"/>
                  <a:pt x="780576" y="1517070"/>
                  <a:pt x="748826" y="1517070"/>
                </a:cubicBezTo>
                <a:close/>
                <a:moveTo>
                  <a:pt x="4276648" y="813411"/>
                </a:moveTo>
                <a:cubicBezTo>
                  <a:pt x="4256804" y="813411"/>
                  <a:pt x="4240532" y="819563"/>
                  <a:pt x="4227832" y="831866"/>
                </a:cubicBezTo>
                <a:cubicBezTo>
                  <a:pt x="4215132" y="844169"/>
                  <a:pt x="4208782" y="859448"/>
                  <a:pt x="4208782" y="877705"/>
                </a:cubicBezTo>
                <a:cubicBezTo>
                  <a:pt x="4208782" y="895961"/>
                  <a:pt x="4215132" y="911241"/>
                  <a:pt x="4227832" y="923544"/>
                </a:cubicBezTo>
                <a:cubicBezTo>
                  <a:pt x="4240532" y="935847"/>
                  <a:pt x="4256804" y="941999"/>
                  <a:pt x="4276648" y="941999"/>
                </a:cubicBezTo>
                <a:cubicBezTo>
                  <a:pt x="4294904" y="941999"/>
                  <a:pt x="4310779" y="935847"/>
                  <a:pt x="4324273" y="923544"/>
                </a:cubicBezTo>
                <a:cubicBezTo>
                  <a:pt x="4337766" y="911241"/>
                  <a:pt x="4344513" y="895961"/>
                  <a:pt x="4344513" y="877705"/>
                </a:cubicBezTo>
                <a:cubicBezTo>
                  <a:pt x="4344513" y="859448"/>
                  <a:pt x="4337766" y="844169"/>
                  <a:pt x="4324273" y="831866"/>
                </a:cubicBezTo>
                <a:cubicBezTo>
                  <a:pt x="4310779" y="819563"/>
                  <a:pt x="4294904" y="813411"/>
                  <a:pt x="4276648" y="813411"/>
                </a:cubicBezTo>
                <a:close/>
                <a:moveTo>
                  <a:pt x="3723007" y="491942"/>
                </a:moveTo>
                <a:lnTo>
                  <a:pt x="3723007" y="795552"/>
                </a:lnTo>
                <a:cubicBezTo>
                  <a:pt x="3692844" y="746339"/>
                  <a:pt x="3660697" y="707049"/>
                  <a:pt x="3626566" y="677680"/>
                </a:cubicBezTo>
                <a:cubicBezTo>
                  <a:pt x="3592435" y="648311"/>
                  <a:pt x="3556716" y="625689"/>
                  <a:pt x="3519410" y="609814"/>
                </a:cubicBezTo>
                <a:cubicBezTo>
                  <a:pt x="3555922" y="589177"/>
                  <a:pt x="3590054" y="569531"/>
                  <a:pt x="3621804" y="550878"/>
                </a:cubicBezTo>
                <a:cubicBezTo>
                  <a:pt x="3653554" y="532225"/>
                  <a:pt x="3687288" y="512580"/>
                  <a:pt x="3723007" y="491942"/>
                </a:cubicBezTo>
                <a:close/>
                <a:moveTo>
                  <a:pt x="4482626" y="489561"/>
                </a:moveTo>
                <a:lnTo>
                  <a:pt x="4482626" y="795552"/>
                </a:lnTo>
                <a:cubicBezTo>
                  <a:pt x="4454845" y="755864"/>
                  <a:pt x="4424087" y="720939"/>
                  <a:pt x="4390352" y="690777"/>
                </a:cubicBezTo>
                <a:cubicBezTo>
                  <a:pt x="4356618" y="660614"/>
                  <a:pt x="4314748" y="633627"/>
                  <a:pt x="4264741" y="609814"/>
                </a:cubicBezTo>
                <a:cubicBezTo>
                  <a:pt x="4303635" y="589177"/>
                  <a:pt x="4340148" y="569134"/>
                  <a:pt x="4374279" y="549688"/>
                </a:cubicBezTo>
                <a:cubicBezTo>
                  <a:pt x="4408410" y="530241"/>
                  <a:pt x="4444526" y="510198"/>
                  <a:pt x="4482626" y="489561"/>
                </a:cubicBezTo>
                <a:close/>
                <a:moveTo>
                  <a:pt x="6109019" y="426458"/>
                </a:moveTo>
                <a:cubicBezTo>
                  <a:pt x="6136801" y="456620"/>
                  <a:pt x="6157239" y="490553"/>
                  <a:pt x="6170337" y="528256"/>
                </a:cubicBezTo>
                <a:cubicBezTo>
                  <a:pt x="6183433" y="565960"/>
                  <a:pt x="6189981" y="599892"/>
                  <a:pt x="6189981" y="630055"/>
                </a:cubicBezTo>
                <a:cubicBezTo>
                  <a:pt x="6189981" y="661011"/>
                  <a:pt x="6185616" y="688792"/>
                  <a:pt x="6176885" y="713398"/>
                </a:cubicBezTo>
                <a:cubicBezTo>
                  <a:pt x="6168154" y="738005"/>
                  <a:pt x="6156247" y="759039"/>
                  <a:pt x="6141166" y="776502"/>
                </a:cubicBezTo>
                <a:cubicBezTo>
                  <a:pt x="6126085" y="793964"/>
                  <a:pt x="6107829" y="807458"/>
                  <a:pt x="6086397" y="816983"/>
                </a:cubicBezTo>
                <a:cubicBezTo>
                  <a:pt x="6064966" y="826508"/>
                  <a:pt x="6041947" y="831270"/>
                  <a:pt x="6017341" y="831270"/>
                </a:cubicBezTo>
                <a:cubicBezTo>
                  <a:pt x="5987973" y="831270"/>
                  <a:pt x="5965946" y="824325"/>
                  <a:pt x="5951261" y="810434"/>
                </a:cubicBezTo>
                <a:cubicBezTo>
                  <a:pt x="5936577" y="796544"/>
                  <a:pt x="5929235" y="778089"/>
                  <a:pt x="5929235" y="755070"/>
                </a:cubicBezTo>
                <a:cubicBezTo>
                  <a:pt x="5929235" y="745545"/>
                  <a:pt x="5931815" y="738402"/>
                  <a:pt x="5936974" y="733639"/>
                </a:cubicBezTo>
                <a:cubicBezTo>
                  <a:pt x="5942133" y="728877"/>
                  <a:pt x="5949079" y="724511"/>
                  <a:pt x="5957810" y="720542"/>
                </a:cubicBezTo>
                <a:cubicBezTo>
                  <a:pt x="5965747" y="716573"/>
                  <a:pt x="5974875" y="711811"/>
                  <a:pt x="5985194" y="706255"/>
                </a:cubicBezTo>
                <a:cubicBezTo>
                  <a:pt x="5995513" y="700699"/>
                  <a:pt x="6005435" y="693555"/>
                  <a:pt x="6014960" y="684824"/>
                </a:cubicBezTo>
                <a:cubicBezTo>
                  <a:pt x="6051473" y="654661"/>
                  <a:pt x="6076674" y="622117"/>
                  <a:pt x="6090565" y="587192"/>
                </a:cubicBezTo>
                <a:cubicBezTo>
                  <a:pt x="6104455" y="552267"/>
                  <a:pt x="6111401" y="514167"/>
                  <a:pt x="6111401" y="472892"/>
                </a:cubicBezTo>
                <a:cubicBezTo>
                  <a:pt x="6111401" y="464955"/>
                  <a:pt x="6111202" y="457017"/>
                  <a:pt x="6110805" y="449080"/>
                </a:cubicBezTo>
                <a:cubicBezTo>
                  <a:pt x="6110409" y="441142"/>
                  <a:pt x="6109813" y="433602"/>
                  <a:pt x="6109019" y="426458"/>
                </a:cubicBezTo>
                <a:close/>
                <a:moveTo>
                  <a:pt x="5183904" y="391930"/>
                </a:moveTo>
                <a:cubicBezTo>
                  <a:pt x="5228354" y="391930"/>
                  <a:pt x="5268438" y="405027"/>
                  <a:pt x="5304157" y="431220"/>
                </a:cubicBezTo>
                <a:lnTo>
                  <a:pt x="5193429" y="538377"/>
                </a:lnTo>
                <a:cubicBezTo>
                  <a:pt x="5184698" y="516152"/>
                  <a:pt x="5172196" y="499483"/>
                  <a:pt x="5155924" y="488370"/>
                </a:cubicBezTo>
                <a:cubicBezTo>
                  <a:pt x="5139652" y="477258"/>
                  <a:pt x="5122388" y="471702"/>
                  <a:pt x="5104132" y="471702"/>
                </a:cubicBezTo>
                <a:cubicBezTo>
                  <a:pt x="5093020" y="471702"/>
                  <a:pt x="5081510" y="473488"/>
                  <a:pt x="5069604" y="477060"/>
                </a:cubicBezTo>
                <a:cubicBezTo>
                  <a:pt x="5057698" y="480631"/>
                  <a:pt x="5047379" y="484402"/>
                  <a:pt x="5038648" y="488370"/>
                </a:cubicBezTo>
                <a:cubicBezTo>
                  <a:pt x="5057698" y="452652"/>
                  <a:pt x="5079923" y="427649"/>
                  <a:pt x="5105323" y="413361"/>
                </a:cubicBezTo>
                <a:cubicBezTo>
                  <a:pt x="5130723" y="399073"/>
                  <a:pt x="5156916" y="391930"/>
                  <a:pt x="5183904" y="391930"/>
                </a:cubicBezTo>
                <a:close/>
                <a:moveTo>
                  <a:pt x="2109710" y="197858"/>
                </a:moveTo>
                <a:lnTo>
                  <a:pt x="2109710" y="363355"/>
                </a:lnTo>
                <a:cubicBezTo>
                  <a:pt x="2105742" y="353830"/>
                  <a:pt x="2100185" y="345694"/>
                  <a:pt x="2093041" y="338947"/>
                </a:cubicBezTo>
                <a:cubicBezTo>
                  <a:pt x="2085898" y="332200"/>
                  <a:pt x="2074785" y="323667"/>
                  <a:pt x="2059704" y="313348"/>
                </a:cubicBezTo>
                <a:lnTo>
                  <a:pt x="1275082" y="313348"/>
                </a:lnTo>
                <a:lnTo>
                  <a:pt x="1314374" y="370498"/>
                </a:lnTo>
                <a:lnTo>
                  <a:pt x="1890635" y="370498"/>
                </a:lnTo>
                <a:lnTo>
                  <a:pt x="1890635" y="737211"/>
                </a:lnTo>
                <a:lnTo>
                  <a:pt x="1885873" y="727686"/>
                </a:lnTo>
                <a:cubicBezTo>
                  <a:pt x="1884285" y="722924"/>
                  <a:pt x="1881110" y="716375"/>
                  <a:pt x="1876348" y="708041"/>
                </a:cubicBezTo>
                <a:cubicBezTo>
                  <a:pt x="1871585" y="699706"/>
                  <a:pt x="1866823" y="691967"/>
                  <a:pt x="1862060" y="684824"/>
                </a:cubicBezTo>
                <a:cubicBezTo>
                  <a:pt x="1855710" y="674505"/>
                  <a:pt x="1849956" y="663988"/>
                  <a:pt x="1844796" y="653272"/>
                </a:cubicBezTo>
                <a:cubicBezTo>
                  <a:pt x="1839637" y="642556"/>
                  <a:pt x="1836263" y="632039"/>
                  <a:pt x="1834676" y="621720"/>
                </a:cubicBezTo>
                <a:cubicBezTo>
                  <a:pt x="1828326" y="585208"/>
                  <a:pt x="1817809" y="553855"/>
                  <a:pt x="1803124" y="527661"/>
                </a:cubicBezTo>
                <a:cubicBezTo>
                  <a:pt x="1788440" y="501467"/>
                  <a:pt x="1772168" y="480433"/>
                  <a:pt x="1754309" y="464558"/>
                </a:cubicBezTo>
                <a:cubicBezTo>
                  <a:pt x="1736449" y="448683"/>
                  <a:pt x="1717995" y="436975"/>
                  <a:pt x="1698945" y="429434"/>
                </a:cubicBezTo>
                <a:cubicBezTo>
                  <a:pt x="1679895" y="421894"/>
                  <a:pt x="1662432" y="418123"/>
                  <a:pt x="1646557" y="418123"/>
                </a:cubicBezTo>
                <a:cubicBezTo>
                  <a:pt x="1628301" y="418123"/>
                  <a:pt x="1611434" y="421100"/>
                  <a:pt x="1595956" y="427053"/>
                </a:cubicBezTo>
                <a:cubicBezTo>
                  <a:pt x="1580477" y="433006"/>
                  <a:pt x="1566984" y="441142"/>
                  <a:pt x="1555474" y="451461"/>
                </a:cubicBezTo>
                <a:cubicBezTo>
                  <a:pt x="1543965" y="461780"/>
                  <a:pt x="1535035" y="473884"/>
                  <a:pt x="1528685" y="487775"/>
                </a:cubicBezTo>
                <a:cubicBezTo>
                  <a:pt x="1522335" y="501666"/>
                  <a:pt x="1519160" y="516152"/>
                  <a:pt x="1519160" y="531233"/>
                </a:cubicBezTo>
                <a:cubicBezTo>
                  <a:pt x="1519160" y="556633"/>
                  <a:pt x="1528090" y="577866"/>
                  <a:pt x="1545949" y="594931"/>
                </a:cubicBezTo>
                <a:cubicBezTo>
                  <a:pt x="1563809" y="611997"/>
                  <a:pt x="1584248" y="620530"/>
                  <a:pt x="1607266" y="620530"/>
                </a:cubicBezTo>
                <a:cubicBezTo>
                  <a:pt x="1632667" y="620530"/>
                  <a:pt x="1652113" y="612989"/>
                  <a:pt x="1665607" y="597908"/>
                </a:cubicBezTo>
                <a:cubicBezTo>
                  <a:pt x="1679101" y="582827"/>
                  <a:pt x="1685848" y="564967"/>
                  <a:pt x="1685848" y="544330"/>
                </a:cubicBezTo>
                <a:cubicBezTo>
                  <a:pt x="1685848" y="530042"/>
                  <a:pt x="1682673" y="516945"/>
                  <a:pt x="1676323" y="505039"/>
                </a:cubicBezTo>
                <a:cubicBezTo>
                  <a:pt x="1677116" y="504245"/>
                  <a:pt x="1677315" y="504047"/>
                  <a:pt x="1676918" y="504444"/>
                </a:cubicBezTo>
                <a:cubicBezTo>
                  <a:pt x="1676521" y="504841"/>
                  <a:pt x="1678704" y="505039"/>
                  <a:pt x="1683466" y="505039"/>
                </a:cubicBezTo>
                <a:cubicBezTo>
                  <a:pt x="1696960" y="505039"/>
                  <a:pt x="1709263" y="508016"/>
                  <a:pt x="1720376" y="513969"/>
                </a:cubicBezTo>
                <a:cubicBezTo>
                  <a:pt x="1731488" y="519922"/>
                  <a:pt x="1741212" y="527859"/>
                  <a:pt x="1749546" y="537781"/>
                </a:cubicBezTo>
                <a:cubicBezTo>
                  <a:pt x="1757881" y="547703"/>
                  <a:pt x="1764231" y="559014"/>
                  <a:pt x="1768596" y="571714"/>
                </a:cubicBezTo>
                <a:cubicBezTo>
                  <a:pt x="1772962" y="584414"/>
                  <a:pt x="1775145" y="597511"/>
                  <a:pt x="1775145" y="611005"/>
                </a:cubicBezTo>
                <a:cubicBezTo>
                  <a:pt x="1775145" y="628467"/>
                  <a:pt x="1772168" y="645334"/>
                  <a:pt x="1766215" y="661606"/>
                </a:cubicBezTo>
                <a:cubicBezTo>
                  <a:pt x="1760262" y="677878"/>
                  <a:pt x="1751332" y="692166"/>
                  <a:pt x="1739426" y="704469"/>
                </a:cubicBezTo>
                <a:cubicBezTo>
                  <a:pt x="1727520" y="716772"/>
                  <a:pt x="1712637" y="726694"/>
                  <a:pt x="1694777" y="734234"/>
                </a:cubicBezTo>
                <a:cubicBezTo>
                  <a:pt x="1676918" y="741775"/>
                  <a:pt x="1656082" y="745545"/>
                  <a:pt x="1632270" y="745545"/>
                </a:cubicBezTo>
                <a:cubicBezTo>
                  <a:pt x="1608457" y="745545"/>
                  <a:pt x="1584050" y="739791"/>
                  <a:pt x="1559046" y="728281"/>
                </a:cubicBezTo>
                <a:cubicBezTo>
                  <a:pt x="1534043" y="716772"/>
                  <a:pt x="1509636" y="698317"/>
                  <a:pt x="1485823" y="672917"/>
                </a:cubicBezTo>
                <a:cubicBezTo>
                  <a:pt x="1462010" y="647517"/>
                  <a:pt x="1439587" y="614973"/>
                  <a:pt x="1418553" y="575286"/>
                </a:cubicBezTo>
                <a:cubicBezTo>
                  <a:pt x="1397518" y="535599"/>
                  <a:pt x="1378667" y="487577"/>
                  <a:pt x="1361998" y="431220"/>
                </a:cubicBezTo>
                <a:lnTo>
                  <a:pt x="1322707" y="413361"/>
                </a:lnTo>
                <a:cubicBezTo>
                  <a:pt x="1333026" y="460986"/>
                  <a:pt x="1346917" y="509603"/>
                  <a:pt x="1364379" y="559213"/>
                </a:cubicBezTo>
                <a:cubicBezTo>
                  <a:pt x="1381842" y="608822"/>
                  <a:pt x="1403472" y="654066"/>
                  <a:pt x="1429268" y="694944"/>
                </a:cubicBezTo>
                <a:cubicBezTo>
                  <a:pt x="1455065" y="735822"/>
                  <a:pt x="1485426" y="769358"/>
                  <a:pt x="1520351" y="795552"/>
                </a:cubicBezTo>
                <a:cubicBezTo>
                  <a:pt x="1555276" y="821745"/>
                  <a:pt x="1596154" y="834842"/>
                  <a:pt x="1642985" y="834842"/>
                </a:cubicBezTo>
                <a:cubicBezTo>
                  <a:pt x="1681879" y="834842"/>
                  <a:pt x="1715812" y="825516"/>
                  <a:pt x="1744784" y="806863"/>
                </a:cubicBezTo>
                <a:cubicBezTo>
                  <a:pt x="1773756" y="788210"/>
                  <a:pt x="1796576" y="758642"/>
                  <a:pt x="1813245" y="718161"/>
                </a:cubicBezTo>
                <a:cubicBezTo>
                  <a:pt x="1877538" y="768167"/>
                  <a:pt x="1909685" y="847145"/>
                  <a:pt x="1909685" y="955095"/>
                </a:cubicBezTo>
                <a:lnTo>
                  <a:pt x="1952548" y="988433"/>
                </a:lnTo>
                <a:lnTo>
                  <a:pt x="1952548" y="370498"/>
                </a:lnTo>
                <a:lnTo>
                  <a:pt x="2050179" y="370498"/>
                </a:lnTo>
                <a:cubicBezTo>
                  <a:pt x="2055735" y="372880"/>
                  <a:pt x="2062085" y="378039"/>
                  <a:pt x="2069229" y="385977"/>
                </a:cubicBezTo>
                <a:cubicBezTo>
                  <a:pt x="2076373" y="393914"/>
                  <a:pt x="2082921" y="402645"/>
                  <a:pt x="2088874" y="412170"/>
                </a:cubicBezTo>
                <a:cubicBezTo>
                  <a:pt x="2094827" y="421695"/>
                  <a:pt x="2099788" y="431220"/>
                  <a:pt x="2103757" y="440745"/>
                </a:cubicBezTo>
                <a:cubicBezTo>
                  <a:pt x="2107726" y="450270"/>
                  <a:pt x="2109710" y="457811"/>
                  <a:pt x="2109710" y="463367"/>
                </a:cubicBezTo>
                <a:lnTo>
                  <a:pt x="2109710" y="932474"/>
                </a:lnTo>
                <a:lnTo>
                  <a:pt x="2172813" y="989624"/>
                </a:lnTo>
                <a:lnTo>
                  <a:pt x="2172813" y="370498"/>
                </a:lnTo>
                <a:lnTo>
                  <a:pt x="2264491" y="370498"/>
                </a:lnTo>
                <a:lnTo>
                  <a:pt x="2277588" y="370498"/>
                </a:lnTo>
                <a:lnTo>
                  <a:pt x="2494282" y="370498"/>
                </a:lnTo>
                <a:cubicBezTo>
                  <a:pt x="2484757" y="379230"/>
                  <a:pt x="2475431" y="388953"/>
                  <a:pt x="2466302" y="399669"/>
                </a:cubicBezTo>
                <a:cubicBezTo>
                  <a:pt x="2457174" y="410384"/>
                  <a:pt x="2449038" y="422291"/>
                  <a:pt x="2441895" y="435388"/>
                </a:cubicBezTo>
                <a:cubicBezTo>
                  <a:pt x="2434751" y="448484"/>
                  <a:pt x="2428798" y="462375"/>
                  <a:pt x="2424035" y="477060"/>
                </a:cubicBezTo>
                <a:cubicBezTo>
                  <a:pt x="2419273" y="491744"/>
                  <a:pt x="2416891" y="506627"/>
                  <a:pt x="2416891" y="521708"/>
                </a:cubicBezTo>
                <a:cubicBezTo>
                  <a:pt x="2416891" y="550283"/>
                  <a:pt x="2421654" y="574691"/>
                  <a:pt x="2431179" y="594931"/>
                </a:cubicBezTo>
                <a:cubicBezTo>
                  <a:pt x="2440704" y="615172"/>
                  <a:pt x="2452610" y="632039"/>
                  <a:pt x="2466898" y="645533"/>
                </a:cubicBezTo>
                <a:cubicBezTo>
                  <a:pt x="2481185" y="659027"/>
                  <a:pt x="2496862" y="668949"/>
                  <a:pt x="2513927" y="675299"/>
                </a:cubicBezTo>
                <a:cubicBezTo>
                  <a:pt x="2530993" y="681649"/>
                  <a:pt x="2547066" y="684824"/>
                  <a:pt x="2562148" y="684824"/>
                </a:cubicBezTo>
                <a:cubicBezTo>
                  <a:pt x="2571673" y="684824"/>
                  <a:pt x="2581793" y="683435"/>
                  <a:pt x="2592509" y="680656"/>
                </a:cubicBezTo>
                <a:cubicBezTo>
                  <a:pt x="2603224" y="677878"/>
                  <a:pt x="2613940" y="674306"/>
                  <a:pt x="2624655" y="669941"/>
                </a:cubicBezTo>
                <a:cubicBezTo>
                  <a:pt x="2635371" y="665575"/>
                  <a:pt x="2645491" y="661209"/>
                  <a:pt x="2655016" y="656844"/>
                </a:cubicBezTo>
                <a:cubicBezTo>
                  <a:pt x="2664541" y="652478"/>
                  <a:pt x="2672876" y="648708"/>
                  <a:pt x="2680020" y="645533"/>
                </a:cubicBezTo>
                <a:lnTo>
                  <a:pt x="2681210" y="646724"/>
                </a:lnTo>
                <a:lnTo>
                  <a:pt x="2680020" y="646724"/>
                </a:lnTo>
                <a:cubicBezTo>
                  <a:pt x="2682401" y="653074"/>
                  <a:pt x="2684782" y="659424"/>
                  <a:pt x="2687163" y="665774"/>
                </a:cubicBezTo>
                <a:cubicBezTo>
                  <a:pt x="2689545" y="672124"/>
                  <a:pt x="2690735" y="679267"/>
                  <a:pt x="2690735" y="687205"/>
                </a:cubicBezTo>
                <a:cubicBezTo>
                  <a:pt x="2690735" y="698317"/>
                  <a:pt x="2688354" y="709430"/>
                  <a:pt x="2683591" y="720542"/>
                </a:cubicBezTo>
                <a:cubicBezTo>
                  <a:pt x="2678829" y="731655"/>
                  <a:pt x="2671685" y="741577"/>
                  <a:pt x="2662160" y="750308"/>
                </a:cubicBezTo>
                <a:cubicBezTo>
                  <a:pt x="2652635" y="759039"/>
                  <a:pt x="2640531" y="766183"/>
                  <a:pt x="2625846" y="771739"/>
                </a:cubicBezTo>
                <a:cubicBezTo>
                  <a:pt x="2611162" y="777295"/>
                  <a:pt x="2593501" y="780074"/>
                  <a:pt x="2572863" y="780074"/>
                </a:cubicBezTo>
                <a:cubicBezTo>
                  <a:pt x="2539526" y="780074"/>
                  <a:pt x="2508570" y="770747"/>
                  <a:pt x="2479995" y="752094"/>
                </a:cubicBezTo>
                <a:cubicBezTo>
                  <a:pt x="2451420" y="733441"/>
                  <a:pt x="2426615" y="707644"/>
                  <a:pt x="2405580" y="674703"/>
                </a:cubicBezTo>
                <a:cubicBezTo>
                  <a:pt x="2384546" y="641763"/>
                  <a:pt x="2368076" y="603067"/>
                  <a:pt x="2356170" y="558617"/>
                </a:cubicBezTo>
                <a:cubicBezTo>
                  <a:pt x="2344263" y="514167"/>
                  <a:pt x="2338310" y="466145"/>
                  <a:pt x="2338310" y="414552"/>
                </a:cubicBezTo>
                <a:lnTo>
                  <a:pt x="2295448" y="390739"/>
                </a:lnTo>
                <a:cubicBezTo>
                  <a:pt x="2293860" y="399470"/>
                  <a:pt x="2293066" y="407011"/>
                  <a:pt x="2293066" y="413361"/>
                </a:cubicBezTo>
                <a:cubicBezTo>
                  <a:pt x="2293066" y="419711"/>
                  <a:pt x="2293066" y="425664"/>
                  <a:pt x="2293066" y="431220"/>
                </a:cubicBezTo>
                <a:cubicBezTo>
                  <a:pt x="2293066" y="485195"/>
                  <a:pt x="2299020" y="537980"/>
                  <a:pt x="2310926" y="589574"/>
                </a:cubicBezTo>
                <a:cubicBezTo>
                  <a:pt x="2322832" y="641167"/>
                  <a:pt x="2340890" y="687403"/>
                  <a:pt x="2365099" y="728281"/>
                </a:cubicBezTo>
                <a:cubicBezTo>
                  <a:pt x="2389309" y="769160"/>
                  <a:pt x="2419471" y="802100"/>
                  <a:pt x="2455587" y="827103"/>
                </a:cubicBezTo>
                <a:cubicBezTo>
                  <a:pt x="2491702" y="852106"/>
                  <a:pt x="2534366" y="864608"/>
                  <a:pt x="2583579" y="864608"/>
                </a:cubicBezTo>
                <a:cubicBezTo>
                  <a:pt x="2609773" y="864608"/>
                  <a:pt x="2632990" y="859845"/>
                  <a:pt x="2653230" y="850320"/>
                </a:cubicBezTo>
                <a:cubicBezTo>
                  <a:pt x="2673471" y="840795"/>
                  <a:pt x="2690537" y="828294"/>
                  <a:pt x="2704427" y="812816"/>
                </a:cubicBezTo>
                <a:cubicBezTo>
                  <a:pt x="2718318" y="797338"/>
                  <a:pt x="2728637" y="779478"/>
                  <a:pt x="2735384" y="759238"/>
                </a:cubicBezTo>
                <a:cubicBezTo>
                  <a:pt x="2742130" y="738997"/>
                  <a:pt x="2745504" y="717764"/>
                  <a:pt x="2745504" y="695539"/>
                </a:cubicBezTo>
                <a:cubicBezTo>
                  <a:pt x="2745504" y="666170"/>
                  <a:pt x="2738757" y="638588"/>
                  <a:pt x="2725263" y="612791"/>
                </a:cubicBezTo>
                <a:cubicBezTo>
                  <a:pt x="2711770" y="586994"/>
                  <a:pt x="2688751" y="562586"/>
                  <a:pt x="2656207" y="539567"/>
                </a:cubicBezTo>
                <a:cubicBezTo>
                  <a:pt x="2635570" y="563380"/>
                  <a:pt x="2613940" y="581835"/>
                  <a:pt x="2591318" y="594931"/>
                </a:cubicBezTo>
                <a:cubicBezTo>
                  <a:pt x="2568696" y="608028"/>
                  <a:pt x="2548257" y="614577"/>
                  <a:pt x="2530001" y="614577"/>
                </a:cubicBezTo>
                <a:cubicBezTo>
                  <a:pt x="2515713" y="614577"/>
                  <a:pt x="2504005" y="610211"/>
                  <a:pt x="2494877" y="601480"/>
                </a:cubicBezTo>
                <a:cubicBezTo>
                  <a:pt x="2485749" y="592748"/>
                  <a:pt x="2481185" y="579652"/>
                  <a:pt x="2481185" y="562189"/>
                </a:cubicBezTo>
                <a:cubicBezTo>
                  <a:pt x="2481185" y="551870"/>
                  <a:pt x="2483765" y="539766"/>
                  <a:pt x="2488924" y="525875"/>
                </a:cubicBezTo>
                <a:cubicBezTo>
                  <a:pt x="2494084" y="511984"/>
                  <a:pt x="2501426" y="497895"/>
                  <a:pt x="2510951" y="483608"/>
                </a:cubicBezTo>
                <a:cubicBezTo>
                  <a:pt x="2520476" y="469320"/>
                  <a:pt x="2531588" y="455231"/>
                  <a:pt x="2544288" y="441341"/>
                </a:cubicBezTo>
                <a:cubicBezTo>
                  <a:pt x="2556988" y="427450"/>
                  <a:pt x="2571276" y="414948"/>
                  <a:pt x="2587151" y="403836"/>
                </a:cubicBezTo>
                <a:cubicBezTo>
                  <a:pt x="2609376" y="446698"/>
                  <a:pt x="2639737" y="481822"/>
                  <a:pt x="2678234" y="509206"/>
                </a:cubicBezTo>
                <a:cubicBezTo>
                  <a:pt x="2716731" y="536591"/>
                  <a:pt x="2760982" y="550283"/>
                  <a:pt x="2810988" y="550283"/>
                </a:cubicBezTo>
                <a:lnTo>
                  <a:pt x="2832420" y="550283"/>
                </a:lnTo>
                <a:cubicBezTo>
                  <a:pt x="2825276" y="566158"/>
                  <a:pt x="2819124" y="580445"/>
                  <a:pt x="2813965" y="593145"/>
                </a:cubicBezTo>
                <a:cubicBezTo>
                  <a:pt x="2808805" y="605845"/>
                  <a:pt x="2804440" y="618347"/>
                  <a:pt x="2800868" y="630650"/>
                </a:cubicBezTo>
                <a:cubicBezTo>
                  <a:pt x="2797296" y="642953"/>
                  <a:pt x="2794518" y="655455"/>
                  <a:pt x="2792534" y="668155"/>
                </a:cubicBezTo>
                <a:cubicBezTo>
                  <a:pt x="2790549" y="680855"/>
                  <a:pt x="2788763" y="694745"/>
                  <a:pt x="2787176" y="709827"/>
                </a:cubicBezTo>
                <a:cubicBezTo>
                  <a:pt x="2787176" y="752689"/>
                  <a:pt x="2791541" y="794559"/>
                  <a:pt x="2800273" y="835438"/>
                </a:cubicBezTo>
                <a:cubicBezTo>
                  <a:pt x="2809004" y="876316"/>
                  <a:pt x="2820116" y="918186"/>
                  <a:pt x="2833610" y="961048"/>
                </a:cubicBezTo>
                <a:lnTo>
                  <a:pt x="2876473" y="986052"/>
                </a:lnTo>
                <a:lnTo>
                  <a:pt x="2874091" y="965811"/>
                </a:lnTo>
                <a:cubicBezTo>
                  <a:pt x="2867742" y="941999"/>
                  <a:pt x="2861590" y="915805"/>
                  <a:pt x="2855637" y="887230"/>
                </a:cubicBezTo>
                <a:cubicBezTo>
                  <a:pt x="2849684" y="858655"/>
                  <a:pt x="2846707" y="824920"/>
                  <a:pt x="2846707" y="786027"/>
                </a:cubicBezTo>
                <a:cubicBezTo>
                  <a:pt x="2846707" y="739989"/>
                  <a:pt x="2854843" y="697722"/>
                  <a:pt x="2871115" y="659225"/>
                </a:cubicBezTo>
                <a:cubicBezTo>
                  <a:pt x="2887387" y="620728"/>
                  <a:pt x="2913382" y="586399"/>
                  <a:pt x="2949101" y="556236"/>
                </a:cubicBezTo>
                <a:lnTo>
                  <a:pt x="2872901" y="451461"/>
                </a:lnTo>
                <a:cubicBezTo>
                  <a:pt x="2823688" y="463367"/>
                  <a:pt x="2790748" y="469320"/>
                  <a:pt x="2774079" y="469320"/>
                </a:cubicBezTo>
                <a:cubicBezTo>
                  <a:pt x="2738360" y="469320"/>
                  <a:pt x="2707206" y="460192"/>
                  <a:pt x="2680615" y="441936"/>
                </a:cubicBezTo>
                <a:cubicBezTo>
                  <a:pt x="2654024" y="423680"/>
                  <a:pt x="2633982" y="401852"/>
                  <a:pt x="2620488" y="376452"/>
                </a:cubicBezTo>
                <a:cubicBezTo>
                  <a:pt x="2622076" y="374864"/>
                  <a:pt x="2623663" y="373673"/>
                  <a:pt x="2625251" y="372880"/>
                </a:cubicBezTo>
                <a:cubicBezTo>
                  <a:pt x="2626838" y="372086"/>
                  <a:pt x="2628426" y="371292"/>
                  <a:pt x="2630013" y="370498"/>
                </a:cubicBezTo>
                <a:lnTo>
                  <a:pt x="2997916" y="370498"/>
                </a:lnTo>
                <a:lnTo>
                  <a:pt x="3012204" y="370498"/>
                </a:lnTo>
                <a:lnTo>
                  <a:pt x="3196751" y="370498"/>
                </a:lnTo>
                <a:cubicBezTo>
                  <a:pt x="3156270" y="405423"/>
                  <a:pt x="3123329" y="449477"/>
                  <a:pt x="3097929" y="502658"/>
                </a:cubicBezTo>
                <a:cubicBezTo>
                  <a:pt x="3072529" y="555839"/>
                  <a:pt x="3060622" y="618942"/>
                  <a:pt x="3062210" y="691967"/>
                </a:cubicBezTo>
                <a:cubicBezTo>
                  <a:pt x="3063004" y="741180"/>
                  <a:pt x="3069949" y="783645"/>
                  <a:pt x="3083046" y="819364"/>
                </a:cubicBezTo>
                <a:cubicBezTo>
                  <a:pt x="3096143" y="855083"/>
                  <a:pt x="3112415" y="884650"/>
                  <a:pt x="3131862" y="908066"/>
                </a:cubicBezTo>
                <a:cubicBezTo>
                  <a:pt x="3151309" y="931481"/>
                  <a:pt x="3173137" y="948944"/>
                  <a:pt x="3197346" y="960453"/>
                </a:cubicBezTo>
                <a:cubicBezTo>
                  <a:pt x="3221555" y="971963"/>
                  <a:pt x="3245566" y="977717"/>
                  <a:pt x="3269379" y="977717"/>
                </a:cubicBezTo>
                <a:cubicBezTo>
                  <a:pt x="3286841" y="977717"/>
                  <a:pt x="3301724" y="975336"/>
                  <a:pt x="3314027" y="970574"/>
                </a:cubicBezTo>
                <a:cubicBezTo>
                  <a:pt x="3326330" y="965811"/>
                  <a:pt x="3336252" y="959461"/>
                  <a:pt x="3343793" y="951524"/>
                </a:cubicBezTo>
                <a:cubicBezTo>
                  <a:pt x="3351334" y="943586"/>
                  <a:pt x="3356890" y="935053"/>
                  <a:pt x="3360462" y="925925"/>
                </a:cubicBezTo>
                <a:cubicBezTo>
                  <a:pt x="3364034" y="916797"/>
                  <a:pt x="3365820" y="907867"/>
                  <a:pt x="3365820" y="899136"/>
                </a:cubicBezTo>
                <a:cubicBezTo>
                  <a:pt x="3365820" y="889611"/>
                  <a:pt x="3363637" y="880086"/>
                  <a:pt x="3359271" y="870561"/>
                </a:cubicBezTo>
                <a:cubicBezTo>
                  <a:pt x="3354905" y="861036"/>
                  <a:pt x="3349151" y="852702"/>
                  <a:pt x="3342007" y="845558"/>
                </a:cubicBezTo>
                <a:cubicBezTo>
                  <a:pt x="3334863" y="838414"/>
                  <a:pt x="3326330" y="832858"/>
                  <a:pt x="3316409" y="828889"/>
                </a:cubicBezTo>
                <a:cubicBezTo>
                  <a:pt x="3306487" y="824920"/>
                  <a:pt x="3295573" y="822936"/>
                  <a:pt x="3283666" y="822936"/>
                </a:cubicBezTo>
                <a:cubicBezTo>
                  <a:pt x="3266204" y="823730"/>
                  <a:pt x="3252908" y="830477"/>
                  <a:pt x="3243780" y="843177"/>
                </a:cubicBezTo>
                <a:cubicBezTo>
                  <a:pt x="3234652" y="855877"/>
                  <a:pt x="3230088" y="871355"/>
                  <a:pt x="3230088" y="889611"/>
                </a:cubicBezTo>
                <a:cubicBezTo>
                  <a:pt x="3230088" y="895961"/>
                  <a:pt x="3230485" y="902311"/>
                  <a:pt x="3231279" y="908661"/>
                </a:cubicBezTo>
                <a:cubicBezTo>
                  <a:pt x="3232072" y="915011"/>
                  <a:pt x="3234057" y="921361"/>
                  <a:pt x="3237232" y="927711"/>
                </a:cubicBezTo>
                <a:cubicBezTo>
                  <a:pt x="3218976" y="918186"/>
                  <a:pt x="3202902" y="905089"/>
                  <a:pt x="3189012" y="888420"/>
                </a:cubicBezTo>
                <a:cubicBezTo>
                  <a:pt x="3175121" y="871752"/>
                  <a:pt x="3163413" y="853297"/>
                  <a:pt x="3153888" y="833056"/>
                </a:cubicBezTo>
                <a:cubicBezTo>
                  <a:pt x="3144363" y="812816"/>
                  <a:pt x="3137021" y="792377"/>
                  <a:pt x="3131862" y="771739"/>
                </a:cubicBezTo>
                <a:cubicBezTo>
                  <a:pt x="3126702" y="751102"/>
                  <a:pt x="3124123" y="732052"/>
                  <a:pt x="3124123" y="714589"/>
                </a:cubicBezTo>
                <a:cubicBezTo>
                  <a:pt x="3124123" y="690777"/>
                  <a:pt x="3125909" y="669147"/>
                  <a:pt x="3129480" y="649700"/>
                </a:cubicBezTo>
                <a:cubicBezTo>
                  <a:pt x="3133052" y="630253"/>
                  <a:pt x="3137616" y="612592"/>
                  <a:pt x="3143173" y="596717"/>
                </a:cubicBezTo>
                <a:cubicBezTo>
                  <a:pt x="3148729" y="580842"/>
                  <a:pt x="3155079" y="566158"/>
                  <a:pt x="3162223" y="552664"/>
                </a:cubicBezTo>
                <a:cubicBezTo>
                  <a:pt x="3169366" y="539170"/>
                  <a:pt x="3176907" y="525677"/>
                  <a:pt x="3184845" y="512183"/>
                </a:cubicBezTo>
                <a:cubicBezTo>
                  <a:pt x="3215007" y="469320"/>
                  <a:pt x="3246559" y="436578"/>
                  <a:pt x="3279499" y="413956"/>
                </a:cubicBezTo>
                <a:cubicBezTo>
                  <a:pt x="3312440" y="391334"/>
                  <a:pt x="3347166" y="376848"/>
                  <a:pt x="3383679" y="370498"/>
                </a:cubicBezTo>
                <a:lnTo>
                  <a:pt x="3401538" y="370498"/>
                </a:lnTo>
                <a:lnTo>
                  <a:pt x="3723007" y="370498"/>
                </a:lnTo>
                <a:lnTo>
                  <a:pt x="3723007" y="403836"/>
                </a:lnTo>
                <a:lnTo>
                  <a:pt x="3386060" y="597908"/>
                </a:lnTo>
                <a:lnTo>
                  <a:pt x="3449163" y="680061"/>
                </a:lnTo>
                <a:cubicBezTo>
                  <a:pt x="3515838" y="688792"/>
                  <a:pt x="3575370" y="715581"/>
                  <a:pt x="3627757" y="760428"/>
                </a:cubicBezTo>
                <a:cubicBezTo>
                  <a:pt x="3680145" y="805275"/>
                  <a:pt x="3720229" y="872149"/>
                  <a:pt x="3748010" y="961048"/>
                </a:cubicBezTo>
                <a:lnTo>
                  <a:pt x="3786110" y="988433"/>
                </a:lnTo>
                <a:lnTo>
                  <a:pt x="3786110" y="481227"/>
                </a:lnTo>
                <a:lnTo>
                  <a:pt x="3788491" y="481227"/>
                </a:lnTo>
                <a:cubicBezTo>
                  <a:pt x="3808335" y="481227"/>
                  <a:pt x="3828576" y="484005"/>
                  <a:pt x="3849213" y="489561"/>
                </a:cubicBezTo>
                <a:cubicBezTo>
                  <a:pt x="3869851" y="495117"/>
                  <a:pt x="3888504" y="502856"/>
                  <a:pt x="3905173" y="512778"/>
                </a:cubicBezTo>
                <a:cubicBezTo>
                  <a:pt x="3921841" y="522700"/>
                  <a:pt x="3935335" y="534408"/>
                  <a:pt x="3945654" y="547902"/>
                </a:cubicBezTo>
                <a:cubicBezTo>
                  <a:pt x="3955973" y="561395"/>
                  <a:pt x="3961132" y="575683"/>
                  <a:pt x="3961132" y="590764"/>
                </a:cubicBezTo>
                <a:cubicBezTo>
                  <a:pt x="3961132" y="603464"/>
                  <a:pt x="3958354" y="615370"/>
                  <a:pt x="3952798" y="626483"/>
                </a:cubicBezTo>
                <a:cubicBezTo>
                  <a:pt x="3946448" y="624102"/>
                  <a:pt x="3939304" y="621522"/>
                  <a:pt x="3931366" y="618744"/>
                </a:cubicBezTo>
                <a:cubicBezTo>
                  <a:pt x="3923429" y="615966"/>
                  <a:pt x="3916285" y="614577"/>
                  <a:pt x="3909935" y="614577"/>
                </a:cubicBezTo>
                <a:cubicBezTo>
                  <a:pt x="3898029" y="614577"/>
                  <a:pt x="3887512" y="617156"/>
                  <a:pt x="3878384" y="622316"/>
                </a:cubicBezTo>
                <a:cubicBezTo>
                  <a:pt x="3869255" y="627475"/>
                  <a:pt x="3861715" y="634023"/>
                  <a:pt x="3855762" y="641961"/>
                </a:cubicBezTo>
                <a:cubicBezTo>
                  <a:pt x="3849809" y="649899"/>
                  <a:pt x="3845443" y="658233"/>
                  <a:pt x="3842665" y="666964"/>
                </a:cubicBezTo>
                <a:cubicBezTo>
                  <a:pt x="3839887" y="675695"/>
                  <a:pt x="3838498" y="683633"/>
                  <a:pt x="3838498" y="690777"/>
                </a:cubicBezTo>
                <a:cubicBezTo>
                  <a:pt x="3838498" y="713002"/>
                  <a:pt x="3846435" y="730266"/>
                  <a:pt x="3862310" y="742569"/>
                </a:cubicBezTo>
                <a:cubicBezTo>
                  <a:pt x="3878185" y="754872"/>
                  <a:pt x="3894457" y="761024"/>
                  <a:pt x="3911126" y="761024"/>
                </a:cubicBezTo>
                <a:cubicBezTo>
                  <a:pt x="3928588" y="761024"/>
                  <a:pt x="3943868" y="756063"/>
                  <a:pt x="3956965" y="746141"/>
                </a:cubicBezTo>
                <a:cubicBezTo>
                  <a:pt x="3970062" y="736219"/>
                  <a:pt x="3980976" y="723717"/>
                  <a:pt x="3989707" y="708636"/>
                </a:cubicBezTo>
                <a:cubicBezTo>
                  <a:pt x="3998438" y="693555"/>
                  <a:pt x="4004987" y="677878"/>
                  <a:pt x="4009352" y="661606"/>
                </a:cubicBezTo>
                <a:cubicBezTo>
                  <a:pt x="4013718" y="645334"/>
                  <a:pt x="4015901" y="630452"/>
                  <a:pt x="4015901" y="616958"/>
                </a:cubicBezTo>
                <a:cubicBezTo>
                  <a:pt x="4015901" y="593939"/>
                  <a:pt x="4011138" y="570722"/>
                  <a:pt x="4001613" y="547306"/>
                </a:cubicBezTo>
                <a:cubicBezTo>
                  <a:pt x="3992088" y="523891"/>
                  <a:pt x="3977602" y="502063"/>
                  <a:pt x="3958155" y="481822"/>
                </a:cubicBezTo>
                <a:cubicBezTo>
                  <a:pt x="3938709" y="461581"/>
                  <a:pt x="3914698" y="443920"/>
                  <a:pt x="3886123" y="428839"/>
                </a:cubicBezTo>
                <a:cubicBezTo>
                  <a:pt x="3857548" y="413758"/>
                  <a:pt x="3824210" y="403042"/>
                  <a:pt x="3786110" y="396692"/>
                </a:cubicBezTo>
                <a:lnTo>
                  <a:pt x="3786110" y="370498"/>
                </a:lnTo>
                <a:lnTo>
                  <a:pt x="4093291" y="370498"/>
                </a:lnTo>
                <a:lnTo>
                  <a:pt x="4105198" y="370498"/>
                </a:lnTo>
                <a:lnTo>
                  <a:pt x="4482626" y="370498"/>
                </a:lnTo>
                <a:lnTo>
                  <a:pt x="4482626" y="403836"/>
                </a:lnTo>
                <a:lnTo>
                  <a:pt x="4126629" y="599099"/>
                </a:lnTo>
                <a:lnTo>
                  <a:pt x="4194495" y="682442"/>
                </a:lnTo>
                <a:cubicBezTo>
                  <a:pt x="4266726" y="693555"/>
                  <a:pt x="4330623" y="720542"/>
                  <a:pt x="4386185" y="763405"/>
                </a:cubicBezTo>
                <a:cubicBezTo>
                  <a:pt x="4441748" y="806267"/>
                  <a:pt x="4483420" y="871752"/>
                  <a:pt x="4511201" y="959858"/>
                </a:cubicBezTo>
                <a:lnTo>
                  <a:pt x="4545729" y="992005"/>
                </a:lnTo>
                <a:lnTo>
                  <a:pt x="4545729" y="370498"/>
                </a:lnTo>
                <a:lnTo>
                  <a:pt x="4649313" y="370498"/>
                </a:lnTo>
                <a:lnTo>
                  <a:pt x="4602879" y="313348"/>
                </a:lnTo>
                <a:lnTo>
                  <a:pt x="4061145" y="313348"/>
                </a:lnTo>
                <a:lnTo>
                  <a:pt x="4054001" y="313348"/>
                </a:lnTo>
                <a:lnTo>
                  <a:pt x="3357485" y="313348"/>
                </a:lnTo>
                <a:lnTo>
                  <a:pt x="3321766" y="313348"/>
                </a:lnTo>
                <a:lnTo>
                  <a:pt x="2970532" y="313348"/>
                </a:lnTo>
                <a:lnTo>
                  <a:pt x="2957435" y="313348"/>
                </a:lnTo>
                <a:lnTo>
                  <a:pt x="2232345" y="313348"/>
                </a:lnTo>
                <a:lnTo>
                  <a:pt x="2225201" y="313348"/>
                </a:lnTo>
                <a:lnTo>
                  <a:pt x="2171623" y="313348"/>
                </a:lnTo>
                <a:lnTo>
                  <a:pt x="2165670" y="294298"/>
                </a:lnTo>
                <a:cubicBezTo>
                  <a:pt x="2161701" y="277630"/>
                  <a:pt x="2155748" y="259572"/>
                  <a:pt x="2147810" y="240125"/>
                </a:cubicBezTo>
                <a:cubicBezTo>
                  <a:pt x="2139873" y="220678"/>
                  <a:pt x="2127173" y="206589"/>
                  <a:pt x="2109710" y="197858"/>
                </a:cubicBezTo>
                <a:close/>
                <a:moveTo>
                  <a:pt x="5954238" y="57364"/>
                </a:moveTo>
                <a:cubicBezTo>
                  <a:pt x="5947889" y="68477"/>
                  <a:pt x="5943523" y="78597"/>
                  <a:pt x="5941141" y="87725"/>
                </a:cubicBezTo>
                <a:cubicBezTo>
                  <a:pt x="5938760" y="96853"/>
                  <a:pt x="5937569" y="108561"/>
                  <a:pt x="5937569" y="122848"/>
                </a:cubicBezTo>
                <a:cubicBezTo>
                  <a:pt x="5939951" y="153805"/>
                  <a:pt x="5948087" y="183967"/>
                  <a:pt x="5961977" y="213336"/>
                </a:cubicBezTo>
                <a:cubicBezTo>
                  <a:pt x="5975868" y="242705"/>
                  <a:pt x="5996704" y="276042"/>
                  <a:pt x="6024485" y="313348"/>
                </a:cubicBezTo>
                <a:lnTo>
                  <a:pt x="5792313" y="313348"/>
                </a:lnTo>
                <a:lnTo>
                  <a:pt x="5778026" y="313348"/>
                </a:lnTo>
                <a:lnTo>
                  <a:pt x="5703016" y="313348"/>
                </a:lnTo>
                <a:lnTo>
                  <a:pt x="5697063" y="294298"/>
                </a:lnTo>
                <a:cubicBezTo>
                  <a:pt x="5693095" y="278423"/>
                  <a:pt x="5686943" y="260564"/>
                  <a:pt x="5678608" y="240720"/>
                </a:cubicBezTo>
                <a:cubicBezTo>
                  <a:pt x="5670274" y="220877"/>
                  <a:pt x="5658170" y="206192"/>
                  <a:pt x="5642294" y="196667"/>
                </a:cubicBezTo>
                <a:lnTo>
                  <a:pt x="5642294" y="362164"/>
                </a:lnTo>
                <a:cubicBezTo>
                  <a:pt x="5638326" y="353433"/>
                  <a:pt x="5632571" y="345892"/>
                  <a:pt x="5625030" y="339542"/>
                </a:cubicBezTo>
                <a:cubicBezTo>
                  <a:pt x="5617490" y="333192"/>
                  <a:pt x="5606179" y="324461"/>
                  <a:pt x="5591098" y="313348"/>
                </a:cubicBezTo>
                <a:lnTo>
                  <a:pt x="5524423" y="313348"/>
                </a:lnTo>
                <a:lnTo>
                  <a:pt x="5483941" y="313348"/>
                </a:lnTo>
                <a:lnTo>
                  <a:pt x="5469654" y="313348"/>
                </a:lnTo>
                <a:lnTo>
                  <a:pt x="5466082" y="303823"/>
                </a:lnTo>
                <a:lnTo>
                  <a:pt x="5466082" y="302633"/>
                </a:lnTo>
                <a:cubicBezTo>
                  <a:pt x="5463701" y="294695"/>
                  <a:pt x="5460923" y="285766"/>
                  <a:pt x="5457748" y="275844"/>
                </a:cubicBezTo>
                <a:cubicBezTo>
                  <a:pt x="5454573" y="265922"/>
                  <a:pt x="5450604" y="256000"/>
                  <a:pt x="5445841" y="246078"/>
                </a:cubicBezTo>
                <a:cubicBezTo>
                  <a:pt x="5441079" y="236156"/>
                  <a:pt x="5435721" y="226830"/>
                  <a:pt x="5429768" y="218098"/>
                </a:cubicBezTo>
                <a:cubicBezTo>
                  <a:pt x="5423815" y="209367"/>
                  <a:pt x="5416473" y="202223"/>
                  <a:pt x="5407741" y="196667"/>
                </a:cubicBezTo>
                <a:lnTo>
                  <a:pt x="5407741" y="470511"/>
                </a:lnTo>
                <a:cubicBezTo>
                  <a:pt x="5380754" y="426855"/>
                  <a:pt x="5348210" y="390342"/>
                  <a:pt x="5310110" y="360973"/>
                </a:cubicBezTo>
                <a:cubicBezTo>
                  <a:pt x="5272010" y="331605"/>
                  <a:pt x="5224782" y="316920"/>
                  <a:pt x="5168426" y="316920"/>
                </a:cubicBezTo>
                <a:cubicBezTo>
                  <a:pt x="5139057" y="316920"/>
                  <a:pt x="5111077" y="322873"/>
                  <a:pt x="5084487" y="334780"/>
                </a:cubicBezTo>
                <a:cubicBezTo>
                  <a:pt x="5057896" y="346686"/>
                  <a:pt x="5034282" y="362164"/>
                  <a:pt x="5013645" y="381214"/>
                </a:cubicBezTo>
                <a:cubicBezTo>
                  <a:pt x="4993007" y="400264"/>
                  <a:pt x="4976537" y="421100"/>
                  <a:pt x="4964234" y="443722"/>
                </a:cubicBezTo>
                <a:cubicBezTo>
                  <a:pt x="4951931" y="466344"/>
                  <a:pt x="4945779" y="488370"/>
                  <a:pt x="4945779" y="509802"/>
                </a:cubicBezTo>
                <a:cubicBezTo>
                  <a:pt x="4945779" y="524089"/>
                  <a:pt x="4947764" y="535797"/>
                  <a:pt x="4951732" y="544925"/>
                </a:cubicBezTo>
                <a:cubicBezTo>
                  <a:pt x="4955701" y="554053"/>
                  <a:pt x="4960662" y="561197"/>
                  <a:pt x="4966615" y="566356"/>
                </a:cubicBezTo>
                <a:cubicBezTo>
                  <a:pt x="4972568" y="571516"/>
                  <a:pt x="4979117" y="575286"/>
                  <a:pt x="4986260" y="577667"/>
                </a:cubicBezTo>
                <a:cubicBezTo>
                  <a:pt x="4993404" y="580049"/>
                  <a:pt x="5000548" y="581239"/>
                  <a:pt x="5007692" y="581239"/>
                </a:cubicBezTo>
                <a:cubicBezTo>
                  <a:pt x="5015629" y="581239"/>
                  <a:pt x="5024559" y="578858"/>
                  <a:pt x="5034481" y="574095"/>
                </a:cubicBezTo>
                <a:cubicBezTo>
                  <a:pt x="5044402" y="569333"/>
                  <a:pt x="5054126" y="563777"/>
                  <a:pt x="5063651" y="557427"/>
                </a:cubicBezTo>
                <a:lnTo>
                  <a:pt x="5062460" y="557427"/>
                </a:lnTo>
                <a:cubicBezTo>
                  <a:pt x="5071191" y="552664"/>
                  <a:pt x="5079724" y="548100"/>
                  <a:pt x="5088059" y="543735"/>
                </a:cubicBezTo>
                <a:cubicBezTo>
                  <a:pt x="5096393" y="539369"/>
                  <a:pt x="5103735" y="537186"/>
                  <a:pt x="5110085" y="537186"/>
                </a:cubicBezTo>
                <a:cubicBezTo>
                  <a:pt x="5121992" y="537186"/>
                  <a:pt x="5132509" y="540559"/>
                  <a:pt x="5141637" y="547306"/>
                </a:cubicBezTo>
                <a:cubicBezTo>
                  <a:pt x="5150765" y="554053"/>
                  <a:pt x="5155329" y="562586"/>
                  <a:pt x="5155329" y="572905"/>
                </a:cubicBezTo>
                <a:cubicBezTo>
                  <a:pt x="5155329" y="576873"/>
                  <a:pt x="5147391" y="587788"/>
                  <a:pt x="5131517" y="605647"/>
                </a:cubicBezTo>
                <a:cubicBezTo>
                  <a:pt x="5115642" y="623506"/>
                  <a:pt x="5088654" y="650295"/>
                  <a:pt x="5050554" y="686014"/>
                </a:cubicBezTo>
                <a:lnTo>
                  <a:pt x="5131517" y="727686"/>
                </a:lnTo>
                <a:lnTo>
                  <a:pt x="5366069" y="497895"/>
                </a:lnTo>
                <a:cubicBezTo>
                  <a:pt x="5375594" y="511389"/>
                  <a:pt x="5384921" y="526669"/>
                  <a:pt x="5394049" y="543735"/>
                </a:cubicBezTo>
                <a:cubicBezTo>
                  <a:pt x="5403178" y="560800"/>
                  <a:pt x="5407741" y="576873"/>
                  <a:pt x="5407741" y="591955"/>
                </a:cubicBezTo>
                <a:lnTo>
                  <a:pt x="5407741" y="931283"/>
                </a:lnTo>
                <a:lnTo>
                  <a:pt x="5470844" y="989624"/>
                </a:lnTo>
                <a:lnTo>
                  <a:pt x="5470844" y="370498"/>
                </a:lnTo>
                <a:lnTo>
                  <a:pt x="5529185" y="370498"/>
                </a:lnTo>
                <a:lnTo>
                  <a:pt x="5564904" y="370498"/>
                </a:lnTo>
                <a:lnTo>
                  <a:pt x="5581573" y="370498"/>
                </a:lnTo>
                <a:cubicBezTo>
                  <a:pt x="5587129" y="372880"/>
                  <a:pt x="5593281" y="378039"/>
                  <a:pt x="5600027" y="385977"/>
                </a:cubicBezTo>
                <a:cubicBezTo>
                  <a:pt x="5606774" y="393914"/>
                  <a:pt x="5613323" y="402645"/>
                  <a:pt x="5619673" y="412170"/>
                </a:cubicBezTo>
                <a:cubicBezTo>
                  <a:pt x="5626023" y="421695"/>
                  <a:pt x="5631381" y="431220"/>
                  <a:pt x="5635746" y="440745"/>
                </a:cubicBezTo>
                <a:cubicBezTo>
                  <a:pt x="5640112" y="450270"/>
                  <a:pt x="5642294" y="457811"/>
                  <a:pt x="5642294" y="463367"/>
                </a:cubicBezTo>
                <a:lnTo>
                  <a:pt x="5642294" y="932474"/>
                </a:lnTo>
                <a:lnTo>
                  <a:pt x="5704207" y="989624"/>
                </a:lnTo>
                <a:lnTo>
                  <a:pt x="5704207" y="370498"/>
                </a:lnTo>
                <a:lnTo>
                  <a:pt x="5817316" y="370498"/>
                </a:lnTo>
                <a:lnTo>
                  <a:pt x="5837557" y="370498"/>
                </a:lnTo>
                <a:lnTo>
                  <a:pt x="6051869" y="370498"/>
                </a:lnTo>
                <a:cubicBezTo>
                  <a:pt x="6052663" y="372086"/>
                  <a:pt x="6053457" y="373673"/>
                  <a:pt x="6054251" y="375261"/>
                </a:cubicBezTo>
                <a:cubicBezTo>
                  <a:pt x="6055045" y="376848"/>
                  <a:pt x="6055045" y="377245"/>
                  <a:pt x="6054251" y="376452"/>
                </a:cubicBezTo>
                <a:lnTo>
                  <a:pt x="6053060" y="374070"/>
                </a:lnTo>
                <a:cubicBezTo>
                  <a:pt x="6053854" y="380420"/>
                  <a:pt x="6054449" y="386770"/>
                  <a:pt x="6054845" y="393120"/>
                </a:cubicBezTo>
                <a:cubicBezTo>
                  <a:pt x="6055243" y="399470"/>
                  <a:pt x="6055441" y="406217"/>
                  <a:pt x="6055441" y="413361"/>
                </a:cubicBezTo>
                <a:cubicBezTo>
                  <a:pt x="6055441" y="460192"/>
                  <a:pt x="6046511" y="498888"/>
                  <a:pt x="6028652" y="529447"/>
                </a:cubicBezTo>
                <a:cubicBezTo>
                  <a:pt x="6010793" y="560006"/>
                  <a:pt x="5990353" y="584216"/>
                  <a:pt x="5967335" y="602075"/>
                </a:cubicBezTo>
                <a:cubicBezTo>
                  <a:pt x="5944317" y="619935"/>
                  <a:pt x="5921099" y="632833"/>
                  <a:pt x="5897683" y="640770"/>
                </a:cubicBezTo>
                <a:cubicBezTo>
                  <a:pt x="5874268" y="648708"/>
                  <a:pt x="5857401" y="653470"/>
                  <a:pt x="5847081" y="655058"/>
                </a:cubicBezTo>
                <a:cubicBezTo>
                  <a:pt x="5847081" y="656645"/>
                  <a:pt x="5846883" y="659027"/>
                  <a:pt x="5846487" y="662202"/>
                </a:cubicBezTo>
                <a:cubicBezTo>
                  <a:pt x="5846090" y="665377"/>
                  <a:pt x="5845891" y="667758"/>
                  <a:pt x="5845891" y="669345"/>
                </a:cubicBezTo>
                <a:lnTo>
                  <a:pt x="5845891" y="677680"/>
                </a:lnTo>
                <a:cubicBezTo>
                  <a:pt x="5845891" y="711017"/>
                  <a:pt x="5851447" y="740783"/>
                  <a:pt x="5862560" y="766977"/>
                </a:cubicBezTo>
                <a:cubicBezTo>
                  <a:pt x="5873673" y="793170"/>
                  <a:pt x="5888357" y="815594"/>
                  <a:pt x="5906613" y="834247"/>
                </a:cubicBezTo>
                <a:cubicBezTo>
                  <a:pt x="5924869" y="852900"/>
                  <a:pt x="5946103" y="867188"/>
                  <a:pt x="5970311" y="877109"/>
                </a:cubicBezTo>
                <a:cubicBezTo>
                  <a:pt x="5994521" y="887031"/>
                  <a:pt x="6019326" y="891992"/>
                  <a:pt x="6044725" y="891992"/>
                </a:cubicBezTo>
                <a:cubicBezTo>
                  <a:pt x="6077269" y="891992"/>
                  <a:pt x="6106638" y="884849"/>
                  <a:pt x="6132831" y="870561"/>
                </a:cubicBezTo>
                <a:cubicBezTo>
                  <a:pt x="6159025" y="856273"/>
                  <a:pt x="6181052" y="837819"/>
                  <a:pt x="6198911" y="815197"/>
                </a:cubicBezTo>
                <a:cubicBezTo>
                  <a:pt x="6216771" y="792575"/>
                  <a:pt x="6230463" y="766977"/>
                  <a:pt x="6239988" y="738402"/>
                </a:cubicBezTo>
                <a:cubicBezTo>
                  <a:pt x="6249513" y="709827"/>
                  <a:pt x="6254275" y="681649"/>
                  <a:pt x="6254275" y="653867"/>
                </a:cubicBezTo>
                <a:cubicBezTo>
                  <a:pt x="6254275" y="603067"/>
                  <a:pt x="6244155" y="554450"/>
                  <a:pt x="6223915" y="508016"/>
                </a:cubicBezTo>
                <a:cubicBezTo>
                  <a:pt x="6203674" y="461581"/>
                  <a:pt x="6170535" y="415742"/>
                  <a:pt x="6124497" y="370498"/>
                </a:cubicBezTo>
                <a:lnTo>
                  <a:pt x="6343573" y="370498"/>
                </a:lnTo>
                <a:lnTo>
                  <a:pt x="6298329" y="313348"/>
                </a:lnTo>
                <a:lnTo>
                  <a:pt x="6078063" y="313348"/>
                </a:lnTo>
                <a:cubicBezTo>
                  <a:pt x="6059807" y="291123"/>
                  <a:pt x="6043733" y="265922"/>
                  <a:pt x="6029843" y="237744"/>
                </a:cubicBezTo>
                <a:cubicBezTo>
                  <a:pt x="6015952" y="209566"/>
                  <a:pt x="6006625" y="180395"/>
                  <a:pt x="6001863" y="150233"/>
                </a:cubicBezTo>
                <a:cubicBezTo>
                  <a:pt x="6002657" y="139914"/>
                  <a:pt x="6004046" y="130191"/>
                  <a:pt x="6006030" y="121063"/>
                </a:cubicBezTo>
                <a:cubicBezTo>
                  <a:pt x="6008015" y="111934"/>
                  <a:pt x="6012182" y="101814"/>
                  <a:pt x="6018531" y="90702"/>
                </a:cubicBezTo>
                <a:close/>
                <a:moveTo>
                  <a:pt x="0" y="0"/>
                </a:moveTo>
                <a:lnTo>
                  <a:pt x="7865859" y="0"/>
                </a:lnTo>
                <a:lnTo>
                  <a:pt x="7865859" y="2807915"/>
                </a:lnTo>
                <a:lnTo>
                  <a:pt x="0" y="280791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1000">
                <a:srgbClr val="0070C0"/>
              </a:gs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4800" b="1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537" y="2428875"/>
            <a:ext cx="108299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৪.১.১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৪.১.২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6600" b="1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600" b="1" dirty="0" err="1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3418" y="500063"/>
            <a:ext cx="3557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4" y="0"/>
            <a:ext cx="2648354" cy="1823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6152">
            <a:off x="9698720" y="420487"/>
            <a:ext cx="2648354" cy="1823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1124">
            <a:off x="9478277" y="5071034"/>
            <a:ext cx="2648354" cy="1823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8445">
            <a:off x="-153640" y="4686109"/>
            <a:ext cx="2648354" cy="18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78500">
                <a:srgbClr val="5BC19E"/>
              </a:gs>
              <a:gs pos="74000">
                <a:srgbClr val="00B050"/>
              </a:gs>
              <a:gs pos="21000">
                <a:srgbClr val="2EB977"/>
              </a:gs>
              <a:gs pos="41000">
                <a:srgbClr val="5BC19E"/>
              </a:gs>
              <a:gs pos="0">
                <a:srgbClr val="00B050"/>
              </a:gs>
              <a:gs pos="18000">
                <a:schemeClr val="accent1">
                  <a:lumMod val="45000"/>
                  <a:lumOff val="55000"/>
                </a:schemeClr>
              </a:gs>
              <a:gs pos="90261">
                <a:srgbClr val="9AD3CC"/>
              </a:gs>
              <a:gs pos="46000">
                <a:srgbClr val="FFFF00">
                  <a:alpha val="50000"/>
                </a:srgbClr>
              </a:gs>
              <a:gs pos="35000">
                <a:srgbClr val="7030A0">
                  <a:alpha val="50000"/>
                </a:srgbClr>
              </a:gs>
              <a:gs pos="87000">
                <a:srgbClr val="FF0000">
                  <a:alpha val="6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68" y="1861976"/>
            <a:ext cx="3560621" cy="3444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1861977"/>
            <a:ext cx="3657600" cy="3444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30" y="1861976"/>
            <a:ext cx="3432679" cy="3444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728364" y="5458690"/>
            <a:ext cx="2507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746" y="5458689"/>
            <a:ext cx="217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8419" y="5458691"/>
            <a:ext cx="217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8721" y="10667"/>
            <a:ext cx="10563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যায়,যথা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67500">
                <a:srgbClr val="BE3E3E"/>
              </a:gs>
              <a:gs pos="76114">
                <a:srgbClr val="A84E4E"/>
              </a:gs>
              <a:gs pos="96500">
                <a:srgbClr val="7030A0"/>
              </a:gs>
              <a:gs pos="96000">
                <a:srgbClr val="0070C0"/>
              </a:gs>
              <a:gs pos="23000">
                <a:schemeClr val="accent3">
                  <a:lumMod val="89000"/>
                </a:schemeClr>
              </a:gs>
              <a:gs pos="35000">
                <a:schemeClr val="accent3">
                  <a:lumMod val="75000"/>
                </a:schemeClr>
              </a:gs>
              <a:gs pos="96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08763" y="0"/>
            <a:ext cx="3061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63" y="1006780"/>
            <a:ext cx="6182592" cy="3437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45127" y="4627994"/>
            <a:ext cx="11028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ধরলে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আঠালো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হয়,শুকনো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মসৃণ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7" y="318655"/>
            <a:ext cx="2099231" cy="4506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3478" y="553272"/>
            <a:ext cx="2379384" cy="422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297</Words>
  <Application>Microsoft Office PowerPoint</Application>
  <PresentationFormat>Widescreen</PresentationFormat>
  <Paragraphs>55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48</cp:revision>
  <dcterms:created xsi:type="dcterms:W3CDTF">2019-12-23T12:15:08Z</dcterms:created>
  <dcterms:modified xsi:type="dcterms:W3CDTF">2020-02-07T10:27:38Z</dcterms:modified>
</cp:coreProperties>
</file>