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5C6D-7E50-4712-86B8-75CBDC93D132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7E05C6D-7E50-4712-86B8-75CBDC93D132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1489612-A463-48D5-BCD3-CDBD133035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685800" y="647700"/>
            <a:ext cx="7772400" cy="556260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39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39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78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2133600"/>
            <a:ext cx="7696200" cy="441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143000" indent="-1143000">
              <a:buAutoNum type="arabicPeriod"/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পৃথিবীতে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1143000" indent="-1143000">
              <a:buAutoNum type="arabicPeriod"/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সালোকসংশ্লেণ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প্রধানত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পাতায়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সংঘটিত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6" name="Curved Down Ribbon 5"/>
          <p:cNvSpPr/>
          <p:nvPr/>
        </p:nvSpPr>
        <p:spPr>
          <a:xfrm>
            <a:off x="1828800" y="381000"/>
            <a:ext cx="5867400" cy="1066800"/>
          </a:xfrm>
          <a:prstGeom prst="ellipseRibbon">
            <a:avLst>
              <a:gd name="adj1" fmla="val 11394"/>
              <a:gd name="adj2" fmla="val 50000"/>
              <a:gd name="adj3" fmla="val 125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71628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685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38760"/>
            <a:ext cx="8492836" cy="66192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।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প্রত্যাশায়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মতো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বিদায়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71628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9971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2407674" y="381000"/>
            <a:ext cx="4343400" cy="990600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00600" y="1828800"/>
            <a:ext cx="3892680" cy="4648200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6ষ্ঠ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সালাকসংশ্লেষণ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40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00/00/2020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81000" y="1600200"/>
            <a:ext cx="4267201" cy="4876800"/>
            <a:chOff x="457200" y="1600200"/>
            <a:chExt cx="4267201" cy="4876800"/>
          </a:xfrm>
        </p:grpSpPr>
        <p:sp>
          <p:nvSpPr>
            <p:cNvPr id="12" name="Rounded Rectangle 11"/>
            <p:cNvSpPr/>
            <p:nvPr/>
          </p:nvSpPr>
          <p:spPr>
            <a:xfrm>
              <a:off x="457200" y="1600200"/>
              <a:ext cx="4267201" cy="4876800"/>
            </a:xfrm>
            <a:prstGeom prst="roundRect">
              <a:avLst/>
            </a:prstGeom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600" dirty="0" smtClean="0">
                <a:solidFill>
                  <a:schemeClr val="tx1"/>
                </a:solidFill>
              </a:endParaRPr>
            </a:p>
            <a:p>
              <a:pPr algn="ctr"/>
              <a:endParaRPr lang="en-US" sz="3600" dirty="0">
                <a:solidFill>
                  <a:schemeClr val="tx1"/>
                </a:solidFill>
              </a:endParaRPr>
            </a:p>
            <a:p>
              <a:pPr algn="ctr"/>
              <a:endParaRPr lang="en-US" sz="3600" dirty="0" smtClean="0">
                <a:solidFill>
                  <a:schemeClr val="tx1"/>
                </a:solidFill>
              </a:endParaRPr>
            </a:p>
            <a:p>
              <a:pPr algn="ctr"/>
              <a:endParaRPr lang="en-US" sz="36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4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মোঃ</a:t>
              </a:r>
              <a:r>
                <a:rPr lang="en-US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ফিরোজ</a:t>
              </a:r>
              <a:r>
                <a:rPr lang="en-US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মিয়া</a:t>
              </a:r>
              <a:endPara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সহকারী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শিক্ষক</a:t>
              </a:r>
              <a:endPara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রাধানগর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কালিকপুর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রাহমানিয়া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দাখিল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মাদরাসা</a:t>
              </a:r>
              <a:endPara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বাঞ্ছারামপুর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ব্রাহ্মণবাড়িয়া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মোবাইল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নং-01768562871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haroni" pitchFamily="2" charset="-79"/>
                  <a:cs typeface="Aharoni" pitchFamily="2" charset="-79"/>
                </a:rPr>
                <a:t>E-mail: </a:t>
              </a:r>
              <a:r>
                <a:rPr lang="en-US" sz="1600" dirty="0" smtClean="0">
                  <a:solidFill>
                    <a:schemeClr val="tx1"/>
                  </a:solidFill>
                  <a:latin typeface="Aharoni" pitchFamily="2" charset="-79"/>
                  <a:cs typeface="Aharoni" pitchFamily="2" charset="-79"/>
                </a:rPr>
                <a:t>mohammadferoz2014@gmail.com</a:t>
              </a:r>
            </a:p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pic>
          <p:nvPicPr>
            <p:cNvPr id="1027" name="Picture 3" descr="E:\ENTERTAINMENT\feroz\3287 Feroz 0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3380" y="1600200"/>
              <a:ext cx="1371600" cy="1736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97638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7116" y="381000"/>
            <a:ext cx="3739389" cy="6858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3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0" y="0"/>
            <a:ext cx="9144000" cy="7162800"/>
            <a:chOff x="0" y="0"/>
            <a:chExt cx="9144000" cy="6858000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184884" y="6273800"/>
            <a:ext cx="5013704" cy="4953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055" name="Group 2054"/>
          <p:cNvGrpSpPr/>
          <p:nvPr/>
        </p:nvGrpSpPr>
        <p:grpSpPr>
          <a:xfrm>
            <a:off x="1413735" y="1298032"/>
            <a:ext cx="6556002" cy="4831913"/>
            <a:chOff x="1390500" y="1298032"/>
            <a:chExt cx="6556002" cy="4831913"/>
          </a:xfrm>
        </p:grpSpPr>
        <p:grpSp>
          <p:nvGrpSpPr>
            <p:cNvPr id="22" name="Group 21"/>
            <p:cNvGrpSpPr/>
            <p:nvPr/>
          </p:nvGrpSpPr>
          <p:grpSpPr>
            <a:xfrm>
              <a:off x="1390500" y="1298032"/>
              <a:ext cx="6556002" cy="4831913"/>
              <a:chOff x="462850" y="1470496"/>
              <a:chExt cx="6699950" cy="5050629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657397" y="1470496"/>
                <a:ext cx="6361455" cy="5050629"/>
                <a:chOff x="398123" y="825957"/>
                <a:chExt cx="6764678" cy="6086191"/>
              </a:xfrm>
            </p:grpSpPr>
            <p:sp>
              <p:nvSpPr>
                <p:cNvPr id="10" name="Oval 9"/>
                <p:cNvSpPr/>
                <p:nvPr/>
              </p:nvSpPr>
              <p:spPr>
                <a:xfrm>
                  <a:off x="398123" y="825957"/>
                  <a:ext cx="1734019" cy="1573437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en-US" sz="4800" b="1" dirty="0" err="1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latin typeface="NikoshBAN" pitchFamily="2" charset="0"/>
                      <a:cs typeface="NikoshBAN" pitchFamily="2" charset="0"/>
                    </a:rPr>
                    <a:t>সুর্য</a:t>
                  </a:r>
                  <a:endParaRPr lang="en-US" sz="48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endParaRPr>
                </a:p>
              </p:txBody>
            </p:sp>
            <p:grpSp>
              <p:nvGrpSpPr>
                <p:cNvPr id="18" name="Group 17"/>
                <p:cNvGrpSpPr/>
                <p:nvPr/>
              </p:nvGrpSpPr>
              <p:grpSpPr>
                <a:xfrm>
                  <a:off x="993112" y="1752600"/>
                  <a:ext cx="6169689" cy="5159548"/>
                  <a:chOff x="1196679" y="2737978"/>
                  <a:chExt cx="5733581" cy="4092983"/>
                </a:xfrm>
              </p:grpSpPr>
              <p:sp>
                <p:nvSpPr>
                  <p:cNvPr id="4" name="Rectangle 3"/>
                  <p:cNvSpPr/>
                  <p:nvPr/>
                </p:nvSpPr>
                <p:spPr>
                  <a:xfrm>
                    <a:off x="1196679" y="5687961"/>
                    <a:ext cx="5733581" cy="1143000"/>
                  </a:xfrm>
                  <a:prstGeom prst="rect">
                    <a:avLst/>
                  </a:prstGeom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2489833" y="2737978"/>
                    <a:ext cx="3453767" cy="3147418"/>
                    <a:chOff x="2446316" y="1327749"/>
                    <a:chExt cx="3751727" cy="3760444"/>
                  </a:xfrm>
                </p:grpSpPr>
                <p:sp>
                  <p:nvSpPr>
                    <p:cNvPr id="5" name="Flowchart: Punched Tape 4"/>
                    <p:cNvSpPr/>
                    <p:nvPr/>
                  </p:nvSpPr>
                  <p:spPr>
                    <a:xfrm rot="16200000">
                      <a:off x="3035612" y="3770135"/>
                      <a:ext cx="2570181" cy="65935"/>
                    </a:xfrm>
                    <a:prstGeom prst="flowChartPunchedTape">
                      <a:avLst/>
                    </a:prstGeom>
                    <a:solidFill>
                      <a:srgbClr val="00B050"/>
                    </a:solidFill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" name="Rectangle 5"/>
                    <p:cNvSpPr/>
                    <p:nvPr/>
                  </p:nvSpPr>
                  <p:spPr>
                    <a:xfrm rot="20273610" flipV="1">
                      <a:off x="4334891" y="3597858"/>
                      <a:ext cx="465544" cy="45719"/>
                    </a:xfrm>
                    <a:prstGeom prst="rect">
                      <a:avLst/>
                    </a:prstGeom>
                    <a:solidFill>
                      <a:srgbClr val="00B050"/>
                    </a:solidFill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" name="Rectangle 7"/>
                    <p:cNvSpPr/>
                    <p:nvPr/>
                  </p:nvSpPr>
                  <p:spPr>
                    <a:xfrm rot="1880166" flipV="1">
                      <a:off x="3830698" y="3295486"/>
                      <a:ext cx="465544" cy="45719"/>
                    </a:xfrm>
                    <a:prstGeom prst="rect">
                      <a:avLst/>
                    </a:prstGeom>
                    <a:solidFill>
                      <a:srgbClr val="00B050"/>
                    </a:solidFill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" name="Freeform 8"/>
                    <p:cNvSpPr/>
                    <p:nvPr/>
                  </p:nvSpPr>
                  <p:spPr>
                    <a:xfrm>
                      <a:off x="4708456" y="3154310"/>
                      <a:ext cx="1489587" cy="471948"/>
                    </a:xfrm>
                    <a:custGeom>
                      <a:avLst/>
                      <a:gdLst>
                        <a:gd name="connsiteX0" fmla="*/ 0 w 1489587"/>
                        <a:gd name="connsiteY0" fmla="*/ 398206 h 471948"/>
                        <a:gd name="connsiteX1" fmla="*/ 0 w 1489587"/>
                        <a:gd name="connsiteY1" fmla="*/ 398206 h 471948"/>
                        <a:gd name="connsiteX2" fmla="*/ 103238 w 1489587"/>
                        <a:gd name="connsiteY2" fmla="*/ 324464 h 471948"/>
                        <a:gd name="connsiteX3" fmla="*/ 162232 w 1489587"/>
                        <a:gd name="connsiteY3" fmla="*/ 235974 h 471948"/>
                        <a:gd name="connsiteX4" fmla="*/ 176980 w 1489587"/>
                        <a:gd name="connsiteY4" fmla="*/ 191729 h 471948"/>
                        <a:gd name="connsiteX5" fmla="*/ 265471 w 1489587"/>
                        <a:gd name="connsiteY5" fmla="*/ 132735 h 471948"/>
                        <a:gd name="connsiteX6" fmla="*/ 398206 w 1489587"/>
                        <a:gd name="connsiteY6" fmla="*/ 73742 h 471948"/>
                        <a:gd name="connsiteX7" fmla="*/ 486697 w 1489587"/>
                        <a:gd name="connsiteY7" fmla="*/ 44245 h 471948"/>
                        <a:gd name="connsiteX8" fmla="*/ 530942 w 1489587"/>
                        <a:gd name="connsiteY8" fmla="*/ 29496 h 471948"/>
                        <a:gd name="connsiteX9" fmla="*/ 663677 w 1489587"/>
                        <a:gd name="connsiteY9" fmla="*/ 0 h 471948"/>
                        <a:gd name="connsiteX10" fmla="*/ 855406 w 1489587"/>
                        <a:gd name="connsiteY10" fmla="*/ 14748 h 471948"/>
                        <a:gd name="connsiteX11" fmla="*/ 914400 w 1489587"/>
                        <a:gd name="connsiteY11" fmla="*/ 29496 h 471948"/>
                        <a:gd name="connsiteX12" fmla="*/ 988142 w 1489587"/>
                        <a:gd name="connsiteY12" fmla="*/ 44245 h 471948"/>
                        <a:gd name="connsiteX13" fmla="*/ 1032387 w 1489587"/>
                        <a:gd name="connsiteY13" fmla="*/ 58993 h 471948"/>
                        <a:gd name="connsiteX14" fmla="*/ 1091380 w 1489587"/>
                        <a:gd name="connsiteY14" fmla="*/ 73742 h 471948"/>
                        <a:gd name="connsiteX15" fmla="*/ 1179871 w 1489587"/>
                        <a:gd name="connsiteY15" fmla="*/ 103238 h 471948"/>
                        <a:gd name="connsiteX16" fmla="*/ 1238864 w 1489587"/>
                        <a:gd name="connsiteY16" fmla="*/ 117987 h 471948"/>
                        <a:gd name="connsiteX17" fmla="*/ 1283109 w 1489587"/>
                        <a:gd name="connsiteY17" fmla="*/ 132735 h 471948"/>
                        <a:gd name="connsiteX18" fmla="*/ 1356851 w 1489587"/>
                        <a:gd name="connsiteY18" fmla="*/ 147483 h 471948"/>
                        <a:gd name="connsiteX19" fmla="*/ 1445342 w 1489587"/>
                        <a:gd name="connsiteY19" fmla="*/ 176980 h 471948"/>
                        <a:gd name="connsiteX20" fmla="*/ 1489587 w 1489587"/>
                        <a:gd name="connsiteY20" fmla="*/ 191729 h 471948"/>
                        <a:gd name="connsiteX21" fmla="*/ 1401097 w 1489587"/>
                        <a:gd name="connsiteY21" fmla="*/ 235974 h 471948"/>
                        <a:gd name="connsiteX22" fmla="*/ 1356851 w 1489587"/>
                        <a:gd name="connsiteY22" fmla="*/ 265471 h 471948"/>
                        <a:gd name="connsiteX23" fmla="*/ 1268361 w 1489587"/>
                        <a:gd name="connsiteY23" fmla="*/ 294967 h 471948"/>
                        <a:gd name="connsiteX24" fmla="*/ 1224116 w 1489587"/>
                        <a:gd name="connsiteY24" fmla="*/ 309716 h 471948"/>
                        <a:gd name="connsiteX25" fmla="*/ 1179871 w 1489587"/>
                        <a:gd name="connsiteY25" fmla="*/ 324464 h 471948"/>
                        <a:gd name="connsiteX26" fmla="*/ 1091380 w 1489587"/>
                        <a:gd name="connsiteY26" fmla="*/ 368709 h 471948"/>
                        <a:gd name="connsiteX27" fmla="*/ 1047135 w 1489587"/>
                        <a:gd name="connsiteY27" fmla="*/ 398206 h 471948"/>
                        <a:gd name="connsiteX28" fmla="*/ 988142 w 1489587"/>
                        <a:gd name="connsiteY28" fmla="*/ 412954 h 471948"/>
                        <a:gd name="connsiteX29" fmla="*/ 899651 w 1489587"/>
                        <a:gd name="connsiteY29" fmla="*/ 442451 h 471948"/>
                        <a:gd name="connsiteX30" fmla="*/ 855406 w 1489587"/>
                        <a:gd name="connsiteY30" fmla="*/ 457200 h 471948"/>
                        <a:gd name="connsiteX31" fmla="*/ 781664 w 1489587"/>
                        <a:gd name="connsiteY31" fmla="*/ 471948 h 471948"/>
                        <a:gd name="connsiteX32" fmla="*/ 383458 w 1489587"/>
                        <a:gd name="connsiteY32" fmla="*/ 457200 h 471948"/>
                        <a:gd name="connsiteX33" fmla="*/ 294967 w 1489587"/>
                        <a:gd name="connsiteY33" fmla="*/ 427703 h 471948"/>
                        <a:gd name="connsiteX34" fmla="*/ 176980 w 1489587"/>
                        <a:gd name="connsiteY34" fmla="*/ 383458 h 471948"/>
                        <a:gd name="connsiteX35" fmla="*/ 132735 w 1489587"/>
                        <a:gd name="connsiteY35" fmla="*/ 353961 h 471948"/>
                        <a:gd name="connsiteX36" fmla="*/ 58993 w 1489587"/>
                        <a:gd name="connsiteY36" fmla="*/ 339212 h 471948"/>
                        <a:gd name="connsiteX37" fmla="*/ 1371600 w 1489587"/>
                        <a:gd name="connsiteY37" fmla="*/ 191729 h 4719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</a:cxnLst>
                      <a:rect l="l" t="t" r="r" b="b"/>
                      <a:pathLst>
                        <a:path w="1489587" h="471948">
                          <a:moveTo>
                            <a:pt x="0" y="398206"/>
                          </a:moveTo>
                          <a:lnTo>
                            <a:pt x="0" y="398206"/>
                          </a:lnTo>
                          <a:cubicBezTo>
                            <a:pt x="34413" y="373625"/>
                            <a:pt x="73334" y="354368"/>
                            <a:pt x="103238" y="324464"/>
                          </a:cubicBezTo>
                          <a:cubicBezTo>
                            <a:pt x="128305" y="299397"/>
                            <a:pt x="162232" y="235974"/>
                            <a:pt x="162232" y="235974"/>
                          </a:cubicBezTo>
                          <a:cubicBezTo>
                            <a:pt x="167148" y="221226"/>
                            <a:pt x="168357" y="204664"/>
                            <a:pt x="176980" y="191729"/>
                          </a:cubicBezTo>
                          <a:cubicBezTo>
                            <a:pt x="208545" y="144381"/>
                            <a:pt x="219083" y="148197"/>
                            <a:pt x="265471" y="132735"/>
                          </a:cubicBezTo>
                          <a:cubicBezTo>
                            <a:pt x="335587" y="85990"/>
                            <a:pt x="292898" y="108845"/>
                            <a:pt x="398206" y="73742"/>
                          </a:cubicBezTo>
                          <a:lnTo>
                            <a:pt x="486697" y="44245"/>
                          </a:lnTo>
                          <a:cubicBezTo>
                            <a:pt x="501445" y="39329"/>
                            <a:pt x="515860" y="33266"/>
                            <a:pt x="530942" y="29496"/>
                          </a:cubicBezTo>
                          <a:cubicBezTo>
                            <a:pt x="614254" y="8668"/>
                            <a:pt x="570059" y="18723"/>
                            <a:pt x="663677" y="0"/>
                          </a:cubicBezTo>
                          <a:cubicBezTo>
                            <a:pt x="727587" y="4916"/>
                            <a:pt x="791747" y="7259"/>
                            <a:pt x="855406" y="14748"/>
                          </a:cubicBezTo>
                          <a:cubicBezTo>
                            <a:pt x="875537" y="17116"/>
                            <a:pt x="894613" y="25099"/>
                            <a:pt x="914400" y="29496"/>
                          </a:cubicBezTo>
                          <a:cubicBezTo>
                            <a:pt x="938871" y="34934"/>
                            <a:pt x="963823" y="38165"/>
                            <a:pt x="988142" y="44245"/>
                          </a:cubicBezTo>
                          <a:cubicBezTo>
                            <a:pt x="1003224" y="48016"/>
                            <a:pt x="1017439" y="54722"/>
                            <a:pt x="1032387" y="58993"/>
                          </a:cubicBezTo>
                          <a:cubicBezTo>
                            <a:pt x="1051877" y="64562"/>
                            <a:pt x="1071965" y="67918"/>
                            <a:pt x="1091380" y="73742"/>
                          </a:cubicBezTo>
                          <a:cubicBezTo>
                            <a:pt x="1121161" y="82676"/>
                            <a:pt x="1149707" y="95697"/>
                            <a:pt x="1179871" y="103238"/>
                          </a:cubicBezTo>
                          <a:cubicBezTo>
                            <a:pt x="1199535" y="108154"/>
                            <a:pt x="1219374" y="112418"/>
                            <a:pt x="1238864" y="117987"/>
                          </a:cubicBezTo>
                          <a:cubicBezTo>
                            <a:pt x="1253812" y="122258"/>
                            <a:pt x="1268027" y="128965"/>
                            <a:pt x="1283109" y="132735"/>
                          </a:cubicBezTo>
                          <a:cubicBezTo>
                            <a:pt x="1307428" y="138815"/>
                            <a:pt x="1332667" y="140887"/>
                            <a:pt x="1356851" y="147483"/>
                          </a:cubicBezTo>
                          <a:cubicBezTo>
                            <a:pt x="1386848" y="155664"/>
                            <a:pt x="1415845" y="167148"/>
                            <a:pt x="1445342" y="176980"/>
                          </a:cubicBezTo>
                          <a:lnTo>
                            <a:pt x="1489587" y="191729"/>
                          </a:lnTo>
                          <a:cubicBezTo>
                            <a:pt x="1362783" y="276263"/>
                            <a:pt x="1523222" y="174911"/>
                            <a:pt x="1401097" y="235974"/>
                          </a:cubicBezTo>
                          <a:cubicBezTo>
                            <a:pt x="1385243" y="243901"/>
                            <a:pt x="1373049" y="258272"/>
                            <a:pt x="1356851" y="265471"/>
                          </a:cubicBezTo>
                          <a:cubicBezTo>
                            <a:pt x="1328439" y="278099"/>
                            <a:pt x="1297858" y="285135"/>
                            <a:pt x="1268361" y="294967"/>
                          </a:cubicBezTo>
                          <a:lnTo>
                            <a:pt x="1224116" y="309716"/>
                          </a:lnTo>
                          <a:lnTo>
                            <a:pt x="1179871" y="324464"/>
                          </a:lnTo>
                          <a:cubicBezTo>
                            <a:pt x="1053072" y="408998"/>
                            <a:pt x="1213502" y="307649"/>
                            <a:pt x="1091380" y="368709"/>
                          </a:cubicBezTo>
                          <a:cubicBezTo>
                            <a:pt x="1075526" y="376636"/>
                            <a:pt x="1063427" y="391224"/>
                            <a:pt x="1047135" y="398206"/>
                          </a:cubicBezTo>
                          <a:cubicBezTo>
                            <a:pt x="1028504" y="406191"/>
                            <a:pt x="1007557" y="407130"/>
                            <a:pt x="988142" y="412954"/>
                          </a:cubicBezTo>
                          <a:cubicBezTo>
                            <a:pt x="958361" y="421888"/>
                            <a:pt x="929148" y="432619"/>
                            <a:pt x="899651" y="442451"/>
                          </a:cubicBezTo>
                          <a:cubicBezTo>
                            <a:pt x="884903" y="447367"/>
                            <a:pt x="870650" y="454151"/>
                            <a:pt x="855406" y="457200"/>
                          </a:cubicBezTo>
                          <a:lnTo>
                            <a:pt x="781664" y="471948"/>
                          </a:lnTo>
                          <a:cubicBezTo>
                            <a:pt x="648929" y="467032"/>
                            <a:pt x="515739" y="469225"/>
                            <a:pt x="383458" y="457200"/>
                          </a:cubicBezTo>
                          <a:cubicBezTo>
                            <a:pt x="352493" y="454385"/>
                            <a:pt x="325131" y="435244"/>
                            <a:pt x="294967" y="427703"/>
                          </a:cubicBezTo>
                          <a:cubicBezTo>
                            <a:pt x="230449" y="411573"/>
                            <a:pt x="236962" y="417733"/>
                            <a:pt x="176980" y="383458"/>
                          </a:cubicBezTo>
                          <a:cubicBezTo>
                            <a:pt x="161590" y="374664"/>
                            <a:pt x="149332" y="360185"/>
                            <a:pt x="132735" y="353961"/>
                          </a:cubicBezTo>
                          <a:cubicBezTo>
                            <a:pt x="109264" y="345159"/>
                            <a:pt x="58993" y="339212"/>
                            <a:pt x="58993" y="339212"/>
                          </a:cubicBezTo>
                          <a:lnTo>
                            <a:pt x="1371600" y="191729"/>
                          </a:lnTo>
                        </a:path>
                      </a:pathLst>
                    </a:custGeom>
                    <a:solidFill>
                      <a:srgbClr val="00B050"/>
                    </a:solidFill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" name="Freeform 10"/>
                    <p:cNvSpPr/>
                    <p:nvPr/>
                  </p:nvSpPr>
                  <p:spPr>
                    <a:xfrm rot="12405184">
                      <a:off x="2446316" y="2748407"/>
                      <a:ext cx="1489587" cy="471948"/>
                    </a:xfrm>
                    <a:custGeom>
                      <a:avLst/>
                      <a:gdLst>
                        <a:gd name="connsiteX0" fmla="*/ 0 w 1489587"/>
                        <a:gd name="connsiteY0" fmla="*/ 398206 h 471948"/>
                        <a:gd name="connsiteX1" fmla="*/ 0 w 1489587"/>
                        <a:gd name="connsiteY1" fmla="*/ 398206 h 471948"/>
                        <a:gd name="connsiteX2" fmla="*/ 103238 w 1489587"/>
                        <a:gd name="connsiteY2" fmla="*/ 324464 h 471948"/>
                        <a:gd name="connsiteX3" fmla="*/ 162232 w 1489587"/>
                        <a:gd name="connsiteY3" fmla="*/ 235974 h 471948"/>
                        <a:gd name="connsiteX4" fmla="*/ 176980 w 1489587"/>
                        <a:gd name="connsiteY4" fmla="*/ 191729 h 471948"/>
                        <a:gd name="connsiteX5" fmla="*/ 265471 w 1489587"/>
                        <a:gd name="connsiteY5" fmla="*/ 132735 h 471948"/>
                        <a:gd name="connsiteX6" fmla="*/ 398206 w 1489587"/>
                        <a:gd name="connsiteY6" fmla="*/ 73742 h 471948"/>
                        <a:gd name="connsiteX7" fmla="*/ 486697 w 1489587"/>
                        <a:gd name="connsiteY7" fmla="*/ 44245 h 471948"/>
                        <a:gd name="connsiteX8" fmla="*/ 530942 w 1489587"/>
                        <a:gd name="connsiteY8" fmla="*/ 29496 h 471948"/>
                        <a:gd name="connsiteX9" fmla="*/ 663677 w 1489587"/>
                        <a:gd name="connsiteY9" fmla="*/ 0 h 471948"/>
                        <a:gd name="connsiteX10" fmla="*/ 855406 w 1489587"/>
                        <a:gd name="connsiteY10" fmla="*/ 14748 h 471948"/>
                        <a:gd name="connsiteX11" fmla="*/ 914400 w 1489587"/>
                        <a:gd name="connsiteY11" fmla="*/ 29496 h 471948"/>
                        <a:gd name="connsiteX12" fmla="*/ 988142 w 1489587"/>
                        <a:gd name="connsiteY12" fmla="*/ 44245 h 471948"/>
                        <a:gd name="connsiteX13" fmla="*/ 1032387 w 1489587"/>
                        <a:gd name="connsiteY13" fmla="*/ 58993 h 471948"/>
                        <a:gd name="connsiteX14" fmla="*/ 1091380 w 1489587"/>
                        <a:gd name="connsiteY14" fmla="*/ 73742 h 471948"/>
                        <a:gd name="connsiteX15" fmla="*/ 1179871 w 1489587"/>
                        <a:gd name="connsiteY15" fmla="*/ 103238 h 471948"/>
                        <a:gd name="connsiteX16" fmla="*/ 1238864 w 1489587"/>
                        <a:gd name="connsiteY16" fmla="*/ 117987 h 471948"/>
                        <a:gd name="connsiteX17" fmla="*/ 1283109 w 1489587"/>
                        <a:gd name="connsiteY17" fmla="*/ 132735 h 471948"/>
                        <a:gd name="connsiteX18" fmla="*/ 1356851 w 1489587"/>
                        <a:gd name="connsiteY18" fmla="*/ 147483 h 471948"/>
                        <a:gd name="connsiteX19" fmla="*/ 1445342 w 1489587"/>
                        <a:gd name="connsiteY19" fmla="*/ 176980 h 471948"/>
                        <a:gd name="connsiteX20" fmla="*/ 1489587 w 1489587"/>
                        <a:gd name="connsiteY20" fmla="*/ 191729 h 471948"/>
                        <a:gd name="connsiteX21" fmla="*/ 1401097 w 1489587"/>
                        <a:gd name="connsiteY21" fmla="*/ 235974 h 471948"/>
                        <a:gd name="connsiteX22" fmla="*/ 1356851 w 1489587"/>
                        <a:gd name="connsiteY22" fmla="*/ 265471 h 471948"/>
                        <a:gd name="connsiteX23" fmla="*/ 1268361 w 1489587"/>
                        <a:gd name="connsiteY23" fmla="*/ 294967 h 471948"/>
                        <a:gd name="connsiteX24" fmla="*/ 1224116 w 1489587"/>
                        <a:gd name="connsiteY24" fmla="*/ 309716 h 471948"/>
                        <a:gd name="connsiteX25" fmla="*/ 1179871 w 1489587"/>
                        <a:gd name="connsiteY25" fmla="*/ 324464 h 471948"/>
                        <a:gd name="connsiteX26" fmla="*/ 1091380 w 1489587"/>
                        <a:gd name="connsiteY26" fmla="*/ 368709 h 471948"/>
                        <a:gd name="connsiteX27" fmla="*/ 1047135 w 1489587"/>
                        <a:gd name="connsiteY27" fmla="*/ 398206 h 471948"/>
                        <a:gd name="connsiteX28" fmla="*/ 988142 w 1489587"/>
                        <a:gd name="connsiteY28" fmla="*/ 412954 h 471948"/>
                        <a:gd name="connsiteX29" fmla="*/ 899651 w 1489587"/>
                        <a:gd name="connsiteY29" fmla="*/ 442451 h 471948"/>
                        <a:gd name="connsiteX30" fmla="*/ 855406 w 1489587"/>
                        <a:gd name="connsiteY30" fmla="*/ 457200 h 471948"/>
                        <a:gd name="connsiteX31" fmla="*/ 781664 w 1489587"/>
                        <a:gd name="connsiteY31" fmla="*/ 471948 h 471948"/>
                        <a:gd name="connsiteX32" fmla="*/ 383458 w 1489587"/>
                        <a:gd name="connsiteY32" fmla="*/ 457200 h 471948"/>
                        <a:gd name="connsiteX33" fmla="*/ 294967 w 1489587"/>
                        <a:gd name="connsiteY33" fmla="*/ 427703 h 471948"/>
                        <a:gd name="connsiteX34" fmla="*/ 176980 w 1489587"/>
                        <a:gd name="connsiteY34" fmla="*/ 383458 h 471948"/>
                        <a:gd name="connsiteX35" fmla="*/ 132735 w 1489587"/>
                        <a:gd name="connsiteY35" fmla="*/ 353961 h 471948"/>
                        <a:gd name="connsiteX36" fmla="*/ 58993 w 1489587"/>
                        <a:gd name="connsiteY36" fmla="*/ 339212 h 471948"/>
                        <a:gd name="connsiteX37" fmla="*/ 1371600 w 1489587"/>
                        <a:gd name="connsiteY37" fmla="*/ 191729 h 4719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</a:cxnLst>
                      <a:rect l="l" t="t" r="r" b="b"/>
                      <a:pathLst>
                        <a:path w="1489587" h="471948">
                          <a:moveTo>
                            <a:pt x="0" y="398206"/>
                          </a:moveTo>
                          <a:lnTo>
                            <a:pt x="0" y="398206"/>
                          </a:lnTo>
                          <a:cubicBezTo>
                            <a:pt x="34413" y="373625"/>
                            <a:pt x="73334" y="354368"/>
                            <a:pt x="103238" y="324464"/>
                          </a:cubicBezTo>
                          <a:cubicBezTo>
                            <a:pt x="128305" y="299397"/>
                            <a:pt x="162232" y="235974"/>
                            <a:pt x="162232" y="235974"/>
                          </a:cubicBezTo>
                          <a:cubicBezTo>
                            <a:pt x="167148" y="221226"/>
                            <a:pt x="168357" y="204664"/>
                            <a:pt x="176980" y="191729"/>
                          </a:cubicBezTo>
                          <a:cubicBezTo>
                            <a:pt x="208545" y="144381"/>
                            <a:pt x="219083" y="148197"/>
                            <a:pt x="265471" y="132735"/>
                          </a:cubicBezTo>
                          <a:cubicBezTo>
                            <a:pt x="335587" y="85990"/>
                            <a:pt x="292898" y="108845"/>
                            <a:pt x="398206" y="73742"/>
                          </a:cubicBezTo>
                          <a:lnTo>
                            <a:pt x="486697" y="44245"/>
                          </a:lnTo>
                          <a:cubicBezTo>
                            <a:pt x="501445" y="39329"/>
                            <a:pt x="515860" y="33266"/>
                            <a:pt x="530942" y="29496"/>
                          </a:cubicBezTo>
                          <a:cubicBezTo>
                            <a:pt x="614254" y="8668"/>
                            <a:pt x="570059" y="18723"/>
                            <a:pt x="663677" y="0"/>
                          </a:cubicBezTo>
                          <a:cubicBezTo>
                            <a:pt x="727587" y="4916"/>
                            <a:pt x="791747" y="7259"/>
                            <a:pt x="855406" y="14748"/>
                          </a:cubicBezTo>
                          <a:cubicBezTo>
                            <a:pt x="875537" y="17116"/>
                            <a:pt x="894613" y="25099"/>
                            <a:pt x="914400" y="29496"/>
                          </a:cubicBezTo>
                          <a:cubicBezTo>
                            <a:pt x="938871" y="34934"/>
                            <a:pt x="963823" y="38165"/>
                            <a:pt x="988142" y="44245"/>
                          </a:cubicBezTo>
                          <a:cubicBezTo>
                            <a:pt x="1003224" y="48016"/>
                            <a:pt x="1017439" y="54722"/>
                            <a:pt x="1032387" y="58993"/>
                          </a:cubicBezTo>
                          <a:cubicBezTo>
                            <a:pt x="1051877" y="64562"/>
                            <a:pt x="1071965" y="67918"/>
                            <a:pt x="1091380" y="73742"/>
                          </a:cubicBezTo>
                          <a:cubicBezTo>
                            <a:pt x="1121161" y="82676"/>
                            <a:pt x="1149707" y="95697"/>
                            <a:pt x="1179871" y="103238"/>
                          </a:cubicBezTo>
                          <a:cubicBezTo>
                            <a:pt x="1199535" y="108154"/>
                            <a:pt x="1219374" y="112418"/>
                            <a:pt x="1238864" y="117987"/>
                          </a:cubicBezTo>
                          <a:cubicBezTo>
                            <a:pt x="1253812" y="122258"/>
                            <a:pt x="1268027" y="128965"/>
                            <a:pt x="1283109" y="132735"/>
                          </a:cubicBezTo>
                          <a:cubicBezTo>
                            <a:pt x="1307428" y="138815"/>
                            <a:pt x="1332667" y="140887"/>
                            <a:pt x="1356851" y="147483"/>
                          </a:cubicBezTo>
                          <a:cubicBezTo>
                            <a:pt x="1386848" y="155664"/>
                            <a:pt x="1415845" y="167148"/>
                            <a:pt x="1445342" y="176980"/>
                          </a:cubicBezTo>
                          <a:lnTo>
                            <a:pt x="1489587" y="191729"/>
                          </a:lnTo>
                          <a:cubicBezTo>
                            <a:pt x="1362783" y="276263"/>
                            <a:pt x="1523222" y="174911"/>
                            <a:pt x="1401097" y="235974"/>
                          </a:cubicBezTo>
                          <a:cubicBezTo>
                            <a:pt x="1385243" y="243901"/>
                            <a:pt x="1373049" y="258272"/>
                            <a:pt x="1356851" y="265471"/>
                          </a:cubicBezTo>
                          <a:cubicBezTo>
                            <a:pt x="1328439" y="278099"/>
                            <a:pt x="1297858" y="285135"/>
                            <a:pt x="1268361" y="294967"/>
                          </a:cubicBezTo>
                          <a:lnTo>
                            <a:pt x="1224116" y="309716"/>
                          </a:lnTo>
                          <a:lnTo>
                            <a:pt x="1179871" y="324464"/>
                          </a:lnTo>
                          <a:cubicBezTo>
                            <a:pt x="1053072" y="408998"/>
                            <a:pt x="1213502" y="307649"/>
                            <a:pt x="1091380" y="368709"/>
                          </a:cubicBezTo>
                          <a:cubicBezTo>
                            <a:pt x="1075526" y="376636"/>
                            <a:pt x="1063427" y="391224"/>
                            <a:pt x="1047135" y="398206"/>
                          </a:cubicBezTo>
                          <a:cubicBezTo>
                            <a:pt x="1028504" y="406191"/>
                            <a:pt x="1007557" y="407130"/>
                            <a:pt x="988142" y="412954"/>
                          </a:cubicBezTo>
                          <a:cubicBezTo>
                            <a:pt x="958361" y="421888"/>
                            <a:pt x="929148" y="432619"/>
                            <a:pt x="899651" y="442451"/>
                          </a:cubicBezTo>
                          <a:cubicBezTo>
                            <a:pt x="884903" y="447367"/>
                            <a:pt x="870650" y="454151"/>
                            <a:pt x="855406" y="457200"/>
                          </a:cubicBezTo>
                          <a:lnTo>
                            <a:pt x="781664" y="471948"/>
                          </a:lnTo>
                          <a:cubicBezTo>
                            <a:pt x="648929" y="467032"/>
                            <a:pt x="515739" y="469225"/>
                            <a:pt x="383458" y="457200"/>
                          </a:cubicBezTo>
                          <a:cubicBezTo>
                            <a:pt x="352493" y="454385"/>
                            <a:pt x="325131" y="435244"/>
                            <a:pt x="294967" y="427703"/>
                          </a:cubicBezTo>
                          <a:cubicBezTo>
                            <a:pt x="230449" y="411573"/>
                            <a:pt x="236962" y="417733"/>
                            <a:pt x="176980" y="383458"/>
                          </a:cubicBezTo>
                          <a:cubicBezTo>
                            <a:pt x="161590" y="374664"/>
                            <a:pt x="149332" y="360185"/>
                            <a:pt x="132735" y="353961"/>
                          </a:cubicBezTo>
                          <a:cubicBezTo>
                            <a:pt x="109264" y="345159"/>
                            <a:pt x="58993" y="339212"/>
                            <a:pt x="58993" y="339212"/>
                          </a:cubicBezTo>
                          <a:lnTo>
                            <a:pt x="1371600" y="191729"/>
                          </a:lnTo>
                        </a:path>
                      </a:pathLst>
                    </a:custGeom>
                    <a:solidFill>
                      <a:srgbClr val="00B050"/>
                    </a:solidFill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" name="Freeform 11"/>
                    <p:cNvSpPr/>
                    <p:nvPr/>
                  </p:nvSpPr>
                  <p:spPr>
                    <a:xfrm rot="13193843">
                      <a:off x="3034865" y="2065011"/>
                      <a:ext cx="1383597" cy="388452"/>
                    </a:xfrm>
                    <a:custGeom>
                      <a:avLst/>
                      <a:gdLst>
                        <a:gd name="connsiteX0" fmla="*/ 0 w 1489587"/>
                        <a:gd name="connsiteY0" fmla="*/ 398206 h 471948"/>
                        <a:gd name="connsiteX1" fmla="*/ 0 w 1489587"/>
                        <a:gd name="connsiteY1" fmla="*/ 398206 h 471948"/>
                        <a:gd name="connsiteX2" fmla="*/ 103238 w 1489587"/>
                        <a:gd name="connsiteY2" fmla="*/ 324464 h 471948"/>
                        <a:gd name="connsiteX3" fmla="*/ 162232 w 1489587"/>
                        <a:gd name="connsiteY3" fmla="*/ 235974 h 471948"/>
                        <a:gd name="connsiteX4" fmla="*/ 176980 w 1489587"/>
                        <a:gd name="connsiteY4" fmla="*/ 191729 h 471948"/>
                        <a:gd name="connsiteX5" fmla="*/ 265471 w 1489587"/>
                        <a:gd name="connsiteY5" fmla="*/ 132735 h 471948"/>
                        <a:gd name="connsiteX6" fmla="*/ 398206 w 1489587"/>
                        <a:gd name="connsiteY6" fmla="*/ 73742 h 471948"/>
                        <a:gd name="connsiteX7" fmla="*/ 486697 w 1489587"/>
                        <a:gd name="connsiteY7" fmla="*/ 44245 h 471948"/>
                        <a:gd name="connsiteX8" fmla="*/ 530942 w 1489587"/>
                        <a:gd name="connsiteY8" fmla="*/ 29496 h 471948"/>
                        <a:gd name="connsiteX9" fmla="*/ 663677 w 1489587"/>
                        <a:gd name="connsiteY9" fmla="*/ 0 h 471948"/>
                        <a:gd name="connsiteX10" fmla="*/ 855406 w 1489587"/>
                        <a:gd name="connsiteY10" fmla="*/ 14748 h 471948"/>
                        <a:gd name="connsiteX11" fmla="*/ 914400 w 1489587"/>
                        <a:gd name="connsiteY11" fmla="*/ 29496 h 471948"/>
                        <a:gd name="connsiteX12" fmla="*/ 988142 w 1489587"/>
                        <a:gd name="connsiteY12" fmla="*/ 44245 h 471948"/>
                        <a:gd name="connsiteX13" fmla="*/ 1032387 w 1489587"/>
                        <a:gd name="connsiteY13" fmla="*/ 58993 h 471948"/>
                        <a:gd name="connsiteX14" fmla="*/ 1091380 w 1489587"/>
                        <a:gd name="connsiteY14" fmla="*/ 73742 h 471948"/>
                        <a:gd name="connsiteX15" fmla="*/ 1179871 w 1489587"/>
                        <a:gd name="connsiteY15" fmla="*/ 103238 h 471948"/>
                        <a:gd name="connsiteX16" fmla="*/ 1238864 w 1489587"/>
                        <a:gd name="connsiteY16" fmla="*/ 117987 h 471948"/>
                        <a:gd name="connsiteX17" fmla="*/ 1283109 w 1489587"/>
                        <a:gd name="connsiteY17" fmla="*/ 132735 h 471948"/>
                        <a:gd name="connsiteX18" fmla="*/ 1356851 w 1489587"/>
                        <a:gd name="connsiteY18" fmla="*/ 147483 h 471948"/>
                        <a:gd name="connsiteX19" fmla="*/ 1445342 w 1489587"/>
                        <a:gd name="connsiteY19" fmla="*/ 176980 h 471948"/>
                        <a:gd name="connsiteX20" fmla="*/ 1489587 w 1489587"/>
                        <a:gd name="connsiteY20" fmla="*/ 191729 h 471948"/>
                        <a:gd name="connsiteX21" fmla="*/ 1401097 w 1489587"/>
                        <a:gd name="connsiteY21" fmla="*/ 235974 h 471948"/>
                        <a:gd name="connsiteX22" fmla="*/ 1356851 w 1489587"/>
                        <a:gd name="connsiteY22" fmla="*/ 265471 h 471948"/>
                        <a:gd name="connsiteX23" fmla="*/ 1268361 w 1489587"/>
                        <a:gd name="connsiteY23" fmla="*/ 294967 h 471948"/>
                        <a:gd name="connsiteX24" fmla="*/ 1224116 w 1489587"/>
                        <a:gd name="connsiteY24" fmla="*/ 309716 h 471948"/>
                        <a:gd name="connsiteX25" fmla="*/ 1179871 w 1489587"/>
                        <a:gd name="connsiteY25" fmla="*/ 324464 h 471948"/>
                        <a:gd name="connsiteX26" fmla="*/ 1091380 w 1489587"/>
                        <a:gd name="connsiteY26" fmla="*/ 368709 h 471948"/>
                        <a:gd name="connsiteX27" fmla="*/ 1047135 w 1489587"/>
                        <a:gd name="connsiteY27" fmla="*/ 398206 h 471948"/>
                        <a:gd name="connsiteX28" fmla="*/ 988142 w 1489587"/>
                        <a:gd name="connsiteY28" fmla="*/ 412954 h 471948"/>
                        <a:gd name="connsiteX29" fmla="*/ 899651 w 1489587"/>
                        <a:gd name="connsiteY29" fmla="*/ 442451 h 471948"/>
                        <a:gd name="connsiteX30" fmla="*/ 855406 w 1489587"/>
                        <a:gd name="connsiteY30" fmla="*/ 457200 h 471948"/>
                        <a:gd name="connsiteX31" fmla="*/ 781664 w 1489587"/>
                        <a:gd name="connsiteY31" fmla="*/ 471948 h 471948"/>
                        <a:gd name="connsiteX32" fmla="*/ 383458 w 1489587"/>
                        <a:gd name="connsiteY32" fmla="*/ 457200 h 471948"/>
                        <a:gd name="connsiteX33" fmla="*/ 294967 w 1489587"/>
                        <a:gd name="connsiteY33" fmla="*/ 427703 h 471948"/>
                        <a:gd name="connsiteX34" fmla="*/ 176980 w 1489587"/>
                        <a:gd name="connsiteY34" fmla="*/ 383458 h 471948"/>
                        <a:gd name="connsiteX35" fmla="*/ 132735 w 1489587"/>
                        <a:gd name="connsiteY35" fmla="*/ 353961 h 471948"/>
                        <a:gd name="connsiteX36" fmla="*/ 58993 w 1489587"/>
                        <a:gd name="connsiteY36" fmla="*/ 339212 h 471948"/>
                        <a:gd name="connsiteX37" fmla="*/ 1371600 w 1489587"/>
                        <a:gd name="connsiteY37" fmla="*/ 191729 h 4719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</a:cxnLst>
                      <a:rect l="l" t="t" r="r" b="b"/>
                      <a:pathLst>
                        <a:path w="1489587" h="471948">
                          <a:moveTo>
                            <a:pt x="0" y="398206"/>
                          </a:moveTo>
                          <a:lnTo>
                            <a:pt x="0" y="398206"/>
                          </a:lnTo>
                          <a:cubicBezTo>
                            <a:pt x="34413" y="373625"/>
                            <a:pt x="73334" y="354368"/>
                            <a:pt x="103238" y="324464"/>
                          </a:cubicBezTo>
                          <a:cubicBezTo>
                            <a:pt x="128305" y="299397"/>
                            <a:pt x="162232" y="235974"/>
                            <a:pt x="162232" y="235974"/>
                          </a:cubicBezTo>
                          <a:cubicBezTo>
                            <a:pt x="167148" y="221226"/>
                            <a:pt x="168357" y="204664"/>
                            <a:pt x="176980" y="191729"/>
                          </a:cubicBezTo>
                          <a:cubicBezTo>
                            <a:pt x="208545" y="144381"/>
                            <a:pt x="219083" y="148197"/>
                            <a:pt x="265471" y="132735"/>
                          </a:cubicBezTo>
                          <a:cubicBezTo>
                            <a:pt x="335587" y="85990"/>
                            <a:pt x="292898" y="108845"/>
                            <a:pt x="398206" y="73742"/>
                          </a:cubicBezTo>
                          <a:lnTo>
                            <a:pt x="486697" y="44245"/>
                          </a:lnTo>
                          <a:cubicBezTo>
                            <a:pt x="501445" y="39329"/>
                            <a:pt x="515860" y="33266"/>
                            <a:pt x="530942" y="29496"/>
                          </a:cubicBezTo>
                          <a:cubicBezTo>
                            <a:pt x="614254" y="8668"/>
                            <a:pt x="570059" y="18723"/>
                            <a:pt x="663677" y="0"/>
                          </a:cubicBezTo>
                          <a:cubicBezTo>
                            <a:pt x="727587" y="4916"/>
                            <a:pt x="791747" y="7259"/>
                            <a:pt x="855406" y="14748"/>
                          </a:cubicBezTo>
                          <a:cubicBezTo>
                            <a:pt x="875537" y="17116"/>
                            <a:pt x="894613" y="25099"/>
                            <a:pt x="914400" y="29496"/>
                          </a:cubicBezTo>
                          <a:cubicBezTo>
                            <a:pt x="938871" y="34934"/>
                            <a:pt x="963823" y="38165"/>
                            <a:pt x="988142" y="44245"/>
                          </a:cubicBezTo>
                          <a:cubicBezTo>
                            <a:pt x="1003224" y="48016"/>
                            <a:pt x="1017439" y="54722"/>
                            <a:pt x="1032387" y="58993"/>
                          </a:cubicBezTo>
                          <a:cubicBezTo>
                            <a:pt x="1051877" y="64562"/>
                            <a:pt x="1071965" y="67918"/>
                            <a:pt x="1091380" y="73742"/>
                          </a:cubicBezTo>
                          <a:cubicBezTo>
                            <a:pt x="1121161" y="82676"/>
                            <a:pt x="1149707" y="95697"/>
                            <a:pt x="1179871" y="103238"/>
                          </a:cubicBezTo>
                          <a:cubicBezTo>
                            <a:pt x="1199535" y="108154"/>
                            <a:pt x="1219374" y="112418"/>
                            <a:pt x="1238864" y="117987"/>
                          </a:cubicBezTo>
                          <a:cubicBezTo>
                            <a:pt x="1253812" y="122258"/>
                            <a:pt x="1268027" y="128965"/>
                            <a:pt x="1283109" y="132735"/>
                          </a:cubicBezTo>
                          <a:cubicBezTo>
                            <a:pt x="1307428" y="138815"/>
                            <a:pt x="1332667" y="140887"/>
                            <a:pt x="1356851" y="147483"/>
                          </a:cubicBezTo>
                          <a:cubicBezTo>
                            <a:pt x="1386848" y="155664"/>
                            <a:pt x="1415845" y="167148"/>
                            <a:pt x="1445342" y="176980"/>
                          </a:cubicBezTo>
                          <a:lnTo>
                            <a:pt x="1489587" y="191729"/>
                          </a:lnTo>
                          <a:cubicBezTo>
                            <a:pt x="1362783" y="276263"/>
                            <a:pt x="1523222" y="174911"/>
                            <a:pt x="1401097" y="235974"/>
                          </a:cubicBezTo>
                          <a:cubicBezTo>
                            <a:pt x="1385243" y="243901"/>
                            <a:pt x="1373049" y="258272"/>
                            <a:pt x="1356851" y="265471"/>
                          </a:cubicBezTo>
                          <a:cubicBezTo>
                            <a:pt x="1328439" y="278099"/>
                            <a:pt x="1297858" y="285135"/>
                            <a:pt x="1268361" y="294967"/>
                          </a:cubicBezTo>
                          <a:lnTo>
                            <a:pt x="1224116" y="309716"/>
                          </a:lnTo>
                          <a:lnTo>
                            <a:pt x="1179871" y="324464"/>
                          </a:lnTo>
                          <a:cubicBezTo>
                            <a:pt x="1053072" y="408998"/>
                            <a:pt x="1213502" y="307649"/>
                            <a:pt x="1091380" y="368709"/>
                          </a:cubicBezTo>
                          <a:cubicBezTo>
                            <a:pt x="1075526" y="376636"/>
                            <a:pt x="1063427" y="391224"/>
                            <a:pt x="1047135" y="398206"/>
                          </a:cubicBezTo>
                          <a:cubicBezTo>
                            <a:pt x="1028504" y="406191"/>
                            <a:pt x="1007557" y="407130"/>
                            <a:pt x="988142" y="412954"/>
                          </a:cubicBezTo>
                          <a:cubicBezTo>
                            <a:pt x="958361" y="421888"/>
                            <a:pt x="929148" y="432619"/>
                            <a:pt x="899651" y="442451"/>
                          </a:cubicBezTo>
                          <a:cubicBezTo>
                            <a:pt x="884903" y="447367"/>
                            <a:pt x="870650" y="454151"/>
                            <a:pt x="855406" y="457200"/>
                          </a:cubicBezTo>
                          <a:lnTo>
                            <a:pt x="781664" y="471948"/>
                          </a:lnTo>
                          <a:cubicBezTo>
                            <a:pt x="648929" y="467032"/>
                            <a:pt x="515739" y="469225"/>
                            <a:pt x="383458" y="457200"/>
                          </a:cubicBezTo>
                          <a:cubicBezTo>
                            <a:pt x="352493" y="454385"/>
                            <a:pt x="325131" y="435244"/>
                            <a:pt x="294967" y="427703"/>
                          </a:cubicBezTo>
                          <a:cubicBezTo>
                            <a:pt x="230449" y="411573"/>
                            <a:pt x="236962" y="417733"/>
                            <a:pt x="176980" y="383458"/>
                          </a:cubicBezTo>
                          <a:cubicBezTo>
                            <a:pt x="161590" y="374664"/>
                            <a:pt x="149332" y="360185"/>
                            <a:pt x="132735" y="353961"/>
                          </a:cubicBezTo>
                          <a:cubicBezTo>
                            <a:pt x="109264" y="345159"/>
                            <a:pt x="58993" y="339212"/>
                            <a:pt x="58993" y="339212"/>
                          </a:cubicBezTo>
                          <a:lnTo>
                            <a:pt x="1371600" y="191729"/>
                          </a:lnTo>
                        </a:path>
                      </a:pathLst>
                    </a:custGeom>
                    <a:solidFill>
                      <a:srgbClr val="00B050"/>
                    </a:solidFill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" name="Freeform 12"/>
                    <p:cNvSpPr/>
                    <p:nvPr/>
                  </p:nvSpPr>
                  <p:spPr>
                    <a:xfrm rot="20106480">
                      <a:off x="4257915" y="1986754"/>
                      <a:ext cx="1383597" cy="388452"/>
                    </a:xfrm>
                    <a:custGeom>
                      <a:avLst/>
                      <a:gdLst>
                        <a:gd name="connsiteX0" fmla="*/ 0 w 1489587"/>
                        <a:gd name="connsiteY0" fmla="*/ 398206 h 471948"/>
                        <a:gd name="connsiteX1" fmla="*/ 0 w 1489587"/>
                        <a:gd name="connsiteY1" fmla="*/ 398206 h 471948"/>
                        <a:gd name="connsiteX2" fmla="*/ 103238 w 1489587"/>
                        <a:gd name="connsiteY2" fmla="*/ 324464 h 471948"/>
                        <a:gd name="connsiteX3" fmla="*/ 162232 w 1489587"/>
                        <a:gd name="connsiteY3" fmla="*/ 235974 h 471948"/>
                        <a:gd name="connsiteX4" fmla="*/ 176980 w 1489587"/>
                        <a:gd name="connsiteY4" fmla="*/ 191729 h 471948"/>
                        <a:gd name="connsiteX5" fmla="*/ 265471 w 1489587"/>
                        <a:gd name="connsiteY5" fmla="*/ 132735 h 471948"/>
                        <a:gd name="connsiteX6" fmla="*/ 398206 w 1489587"/>
                        <a:gd name="connsiteY6" fmla="*/ 73742 h 471948"/>
                        <a:gd name="connsiteX7" fmla="*/ 486697 w 1489587"/>
                        <a:gd name="connsiteY7" fmla="*/ 44245 h 471948"/>
                        <a:gd name="connsiteX8" fmla="*/ 530942 w 1489587"/>
                        <a:gd name="connsiteY8" fmla="*/ 29496 h 471948"/>
                        <a:gd name="connsiteX9" fmla="*/ 663677 w 1489587"/>
                        <a:gd name="connsiteY9" fmla="*/ 0 h 471948"/>
                        <a:gd name="connsiteX10" fmla="*/ 855406 w 1489587"/>
                        <a:gd name="connsiteY10" fmla="*/ 14748 h 471948"/>
                        <a:gd name="connsiteX11" fmla="*/ 914400 w 1489587"/>
                        <a:gd name="connsiteY11" fmla="*/ 29496 h 471948"/>
                        <a:gd name="connsiteX12" fmla="*/ 988142 w 1489587"/>
                        <a:gd name="connsiteY12" fmla="*/ 44245 h 471948"/>
                        <a:gd name="connsiteX13" fmla="*/ 1032387 w 1489587"/>
                        <a:gd name="connsiteY13" fmla="*/ 58993 h 471948"/>
                        <a:gd name="connsiteX14" fmla="*/ 1091380 w 1489587"/>
                        <a:gd name="connsiteY14" fmla="*/ 73742 h 471948"/>
                        <a:gd name="connsiteX15" fmla="*/ 1179871 w 1489587"/>
                        <a:gd name="connsiteY15" fmla="*/ 103238 h 471948"/>
                        <a:gd name="connsiteX16" fmla="*/ 1238864 w 1489587"/>
                        <a:gd name="connsiteY16" fmla="*/ 117987 h 471948"/>
                        <a:gd name="connsiteX17" fmla="*/ 1283109 w 1489587"/>
                        <a:gd name="connsiteY17" fmla="*/ 132735 h 471948"/>
                        <a:gd name="connsiteX18" fmla="*/ 1356851 w 1489587"/>
                        <a:gd name="connsiteY18" fmla="*/ 147483 h 471948"/>
                        <a:gd name="connsiteX19" fmla="*/ 1445342 w 1489587"/>
                        <a:gd name="connsiteY19" fmla="*/ 176980 h 471948"/>
                        <a:gd name="connsiteX20" fmla="*/ 1489587 w 1489587"/>
                        <a:gd name="connsiteY20" fmla="*/ 191729 h 471948"/>
                        <a:gd name="connsiteX21" fmla="*/ 1401097 w 1489587"/>
                        <a:gd name="connsiteY21" fmla="*/ 235974 h 471948"/>
                        <a:gd name="connsiteX22" fmla="*/ 1356851 w 1489587"/>
                        <a:gd name="connsiteY22" fmla="*/ 265471 h 471948"/>
                        <a:gd name="connsiteX23" fmla="*/ 1268361 w 1489587"/>
                        <a:gd name="connsiteY23" fmla="*/ 294967 h 471948"/>
                        <a:gd name="connsiteX24" fmla="*/ 1224116 w 1489587"/>
                        <a:gd name="connsiteY24" fmla="*/ 309716 h 471948"/>
                        <a:gd name="connsiteX25" fmla="*/ 1179871 w 1489587"/>
                        <a:gd name="connsiteY25" fmla="*/ 324464 h 471948"/>
                        <a:gd name="connsiteX26" fmla="*/ 1091380 w 1489587"/>
                        <a:gd name="connsiteY26" fmla="*/ 368709 h 471948"/>
                        <a:gd name="connsiteX27" fmla="*/ 1047135 w 1489587"/>
                        <a:gd name="connsiteY27" fmla="*/ 398206 h 471948"/>
                        <a:gd name="connsiteX28" fmla="*/ 988142 w 1489587"/>
                        <a:gd name="connsiteY28" fmla="*/ 412954 h 471948"/>
                        <a:gd name="connsiteX29" fmla="*/ 899651 w 1489587"/>
                        <a:gd name="connsiteY29" fmla="*/ 442451 h 471948"/>
                        <a:gd name="connsiteX30" fmla="*/ 855406 w 1489587"/>
                        <a:gd name="connsiteY30" fmla="*/ 457200 h 471948"/>
                        <a:gd name="connsiteX31" fmla="*/ 781664 w 1489587"/>
                        <a:gd name="connsiteY31" fmla="*/ 471948 h 471948"/>
                        <a:gd name="connsiteX32" fmla="*/ 383458 w 1489587"/>
                        <a:gd name="connsiteY32" fmla="*/ 457200 h 471948"/>
                        <a:gd name="connsiteX33" fmla="*/ 294967 w 1489587"/>
                        <a:gd name="connsiteY33" fmla="*/ 427703 h 471948"/>
                        <a:gd name="connsiteX34" fmla="*/ 176980 w 1489587"/>
                        <a:gd name="connsiteY34" fmla="*/ 383458 h 471948"/>
                        <a:gd name="connsiteX35" fmla="*/ 132735 w 1489587"/>
                        <a:gd name="connsiteY35" fmla="*/ 353961 h 471948"/>
                        <a:gd name="connsiteX36" fmla="*/ 58993 w 1489587"/>
                        <a:gd name="connsiteY36" fmla="*/ 339212 h 471948"/>
                        <a:gd name="connsiteX37" fmla="*/ 1371600 w 1489587"/>
                        <a:gd name="connsiteY37" fmla="*/ 191729 h 4719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</a:cxnLst>
                      <a:rect l="l" t="t" r="r" b="b"/>
                      <a:pathLst>
                        <a:path w="1489587" h="471948">
                          <a:moveTo>
                            <a:pt x="0" y="398206"/>
                          </a:moveTo>
                          <a:lnTo>
                            <a:pt x="0" y="398206"/>
                          </a:lnTo>
                          <a:cubicBezTo>
                            <a:pt x="34413" y="373625"/>
                            <a:pt x="73334" y="354368"/>
                            <a:pt x="103238" y="324464"/>
                          </a:cubicBezTo>
                          <a:cubicBezTo>
                            <a:pt x="128305" y="299397"/>
                            <a:pt x="162232" y="235974"/>
                            <a:pt x="162232" y="235974"/>
                          </a:cubicBezTo>
                          <a:cubicBezTo>
                            <a:pt x="167148" y="221226"/>
                            <a:pt x="168357" y="204664"/>
                            <a:pt x="176980" y="191729"/>
                          </a:cubicBezTo>
                          <a:cubicBezTo>
                            <a:pt x="208545" y="144381"/>
                            <a:pt x="219083" y="148197"/>
                            <a:pt x="265471" y="132735"/>
                          </a:cubicBezTo>
                          <a:cubicBezTo>
                            <a:pt x="335587" y="85990"/>
                            <a:pt x="292898" y="108845"/>
                            <a:pt x="398206" y="73742"/>
                          </a:cubicBezTo>
                          <a:lnTo>
                            <a:pt x="486697" y="44245"/>
                          </a:lnTo>
                          <a:cubicBezTo>
                            <a:pt x="501445" y="39329"/>
                            <a:pt x="515860" y="33266"/>
                            <a:pt x="530942" y="29496"/>
                          </a:cubicBezTo>
                          <a:cubicBezTo>
                            <a:pt x="614254" y="8668"/>
                            <a:pt x="570059" y="18723"/>
                            <a:pt x="663677" y="0"/>
                          </a:cubicBezTo>
                          <a:cubicBezTo>
                            <a:pt x="727587" y="4916"/>
                            <a:pt x="791747" y="7259"/>
                            <a:pt x="855406" y="14748"/>
                          </a:cubicBezTo>
                          <a:cubicBezTo>
                            <a:pt x="875537" y="17116"/>
                            <a:pt x="894613" y="25099"/>
                            <a:pt x="914400" y="29496"/>
                          </a:cubicBezTo>
                          <a:cubicBezTo>
                            <a:pt x="938871" y="34934"/>
                            <a:pt x="963823" y="38165"/>
                            <a:pt x="988142" y="44245"/>
                          </a:cubicBezTo>
                          <a:cubicBezTo>
                            <a:pt x="1003224" y="48016"/>
                            <a:pt x="1017439" y="54722"/>
                            <a:pt x="1032387" y="58993"/>
                          </a:cubicBezTo>
                          <a:cubicBezTo>
                            <a:pt x="1051877" y="64562"/>
                            <a:pt x="1071965" y="67918"/>
                            <a:pt x="1091380" y="73742"/>
                          </a:cubicBezTo>
                          <a:cubicBezTo>
                            <a:pt x="1121161" y="82676"/>
                            <a:pt x="1149707" y="95697"/>
                            <a:pt x="1179871" y="103238"/>
                          </a:cubicBezTo>
                          <a:cubicBezTo>
                            <a:pt x="1199535" y="108154"/>
                            <a:pt x="1219374" y="112418"/>
                            <a:pt x="1238864" y="117987"/>
                          </a:cubicBezTo>
                          <a:cubicBezTo>
                            <a:pt x="1253812" y="122258"/>
                            <a:pt x="1268027" y="128965"/>
                            <a:pt x="1283109" y="132735"/>
                          </a:cubicBezTo>
                          <a:cubicBezTo>
                            <a:pt x="1307428" y="138815"/>
                            <a:pt x="1332667" y="140887"/>
                            <a:pt x="1356851" y="147483"/>
                          </a:cubicBezTo>
                          <a:cubicBezTo>
                            <a:pt x="1386848" y="155664"/>
                            <a:pt x="1415845" y="167148"/>
                            <a:pt x="1445342" y="176980"/>
                          </a:cubicBezTo>
                          <a:lnTo>
                            <a:pt x="1489587" y="191729"/>
                          </a:lnTo>
                          <a:cubicBezTo>
                            <a:pt x="1362783" y="276263"/>
                            <a:pt x="1523222" y="174911"/>
                            <a:pt x="1401097" y="235974"/>
                          </a:cubicBezTo>
                          <a:cubicBezTo>
                            <a:pt x="1385243" y="243901"/>
                            <a:pt x="1373049" y="258272"/>
                            <a:pt x="1356851" y="265471"/>
                          </a:cubicBezTo>
                          <a:cubicBezTo>
                            <a:pt x="1328439" y="278099"/>
                            <a:pt x="1297858" y="285135"/>
                            <a:pt x="1268361" y="294967"/>
                          </a:cubicBezTo>
                          <a:lnTo>
                            <a:pt x="1224116" y="309716"/>
                          </a:lnTo>
                          <a:lnTo>
                            <a:pt x="1179871" y="324464"/>
                          </a:lnTo>
                          <a:cubicBezTo>
                            <a:pt x="1053072" y="408998"/>
                            <a:pt x="1213502" y="307649"/>
                            <a:pt x="1091380" y="368709"/>
                          </a:cubicBezTo>
                          <a:cubicBezTo>
                            <a:pt x="1075526" y="376636"/>
                            <a:pt x="1063427" y="391224"/>
                            <a:pt x="1047135" y="398206"/>
                          </a:cubicBezTo>
                          <a:cubicBezTo>
                            <a:pt x="1028504" y="406191"/>
                            <a:pt x="1007557" y="407130"/>
                            <a:pt x="988142" y="412954"/>
                          </a:cubicBezTo>
                          <a:cubicBezTo>
                            <a:pt x="958361" y="421888"/>
                            <a:pt x="929148" y="432619"/>
                            <a:pt x="899651" y="442451"/>
                          </a:cubicBezTo>
                          <a:cubicBezTo>
                            <a:pt x="884903" y="447367"/>
                            <a:pt x="870650" y="454151"/>
                            <a:pt x="855406" y="457200"/>
                          </a:cubicBezTo>
                          <a:lnTo>
                            <a:pt x="781664" y="471948"/>
                          </a:lnTo>
                          <a:cubicBezTo>
                            <a:pt x="648929" y="467032"/>
                            <a:pt x="515739" y="469225"/>
                            <a:pt x="383458" y="457200"/>
                          </a:cubicBezTo>
                          <a:cubicBezTo>
                            <a:pt x="352493" y="454385"/>
                            <a:pt x="325131" y="435244"/>
                            <a:pt x="294967" y="427703"/>
                          </a:cubicBezTo>
                          <a:cubicBezTo>
                            <a:pt x="230449" y="411573"/>
                            <a:pt x="236962" y="417733"/>
                            <a:pt x="176980" y="383458"/>
                          </a:cubicBezTo>
                          <a:cubicBezTo>
                            <a:pt x="161590" y="374664"/>
                            <a:pt x="149332" y="360185"/>
                            <a:pt x="132735" y="353961"/>
                          </a:cubicBezTo>
                          <a:cubicBezTo>
                            <a:pt x="109264" y="345159"/>
                            <a:pt x="58993" y="339212"/>
                            <a:pt x="58993" y="339212"/>
                          </a:cubicBezTo>
                          <a:lnTo>
                            <a:pt x="1371600" y="191729"/>
                          </a:lnTo>
                        </a:path>
                      </a:pathLst>
                    </a:custGeom>
                    <a:solidFill>
                      <a:srgbClr val="00B050"/>
                    </a:solidFill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" name="Freeform 13"/>
                    <p:cNvSpPr/>
                    <p:nvPr/>
                  </p:nvSpPr>
                  <p:spPr>
                    <a:xfrm rot="16926950">
                      <a:off x="3746784" y="1721592"/>
                      <a:ext cx="1226053" cy="438367"/>
                    </a:xfrm>
                    <a:custGeom>
                      <a:avLst/>
                      <a:gdLst>
                        <a:gd name="connsiteX0" fmla="*/ 0 w 1489587"/>
                        <a:gd name="connsiteY0" fmla="*/ 398206 h 471948"/>
                        <a:gd name="connsiteX1" fmla="*/ 0 w 1489587"/>
                        <a:gd name="connsiteY1" fmla="*/ 398206 h 471948"/>
                        <a:gd name="connsiteX2" fmla="*/ 103238 w 1489587"/>
                        <a:gd name="connsiteY2" fmla="*/ 324464 h 471948"/>
                        <a:gd name="connsiteX3" fmla="*/ 162232 w 1489587"/>
                        <a:gd name="connsiteY3" fmla="*/ 235974 h 471948"/>
                        <a:gd name="connsiteX4" fmla="*/ 176980 w 1489587"/>
                        <a:gd name="connsiteY4" fmla="*/ 191729 h 471948"/>
                        <a:gd name="connsiteX5" fmla="*/ 265471 w 1489587"/>
                        <a:gd name="connsiteY5" fmla="*/ 132735 h 471948"/>
                        <a:gd name="connsiteX6" fmla="*/ 398206 w 1489587"/>
                        <a:gd name="connsiteY6" fmla="*/ 73742 h 471948"/>
                        <a:gd name="connsiteX7" fmla="*/ 486697 w 1489587"/>
                        <a:gd name="connsiteY7" fmla="*/ 44245 h 471948"/>
                        <a:gd name="connsiteX8" fmla="*/ 530942 w 1489587"/>
                        <a:gd name="connsiteY8" fmla="*/ 29496 h 471948"/>
                        <a:gd name="connsiteX9" fmla="*/ 663677 w 1489587"/>
                        <a:gd name="connsiteY9" fmla="*/ 0 h 471948"/>
                        <a:gd name="connsiteX10" fmla="*/ 855406 w 1489587"/>
                        <a:gd name="connsiteY10" fmla="*/ 14748 h 471948"/>
                        <a:gd name="connsiteX11" fmla="*/ 914400 w 1489587"/>
                        <a:gd name="connsiteY11" fmla="*/ 29496 h 471948"/>
                        <a:gd name="connsiteX12" fmla="*/ 988142 w 1489587"/>
                        <a:gd name="connsiteY12" fmla="*/ 44245 h 471948"/>
                        <a:gd name="connsiteX13" fmla="*/ 1032387 w 1489587"/>
                        <a:gd name="connsiteY13" fmla="*/ 58993 h 471948"/>
                        <a:gd name="connsiteX14" fmla="*/ 1091380 w 1489587"/>
                        <a:gd name="connsiteY14" fmla="*/ 73742 h 471948"/>
                        <a:gd name="connsiteX15" fmla="*/ 1179871 w 1489587"/>
                        <a:gd name="connsiteY15" fmla="*/ 103238 h 471948"/>
                        <a:gd name="connsiteX16" fmla="*/ 1238864 w 1489587"/>
                        <a:gd name="connsiteY16" fmla="*/ 117987 h 471948"/>
                        <a:gd name="connsiteX17" fmla="*/ 1283109 w 1489587"/>
                        <a:gd name="connsiteY17" fmla="*/ 132735 h 471948"/>
                        <a:gd name="connsiteX18" fmla="*/ 1356851 w 1489587"/>
                        <a:gd name="connsiteY18" fmla="*/ 147483 h 471948"/>
                        <a:gd name="connsiteX19" fmla="*/ 1445342 w 1489587"/>
                        <a:gd name="connsiteY19" fmla="*/ 176980 h 471948"/>
                        <a:gd name="connsiteX20" fmla="*/ 1489587 w 1489587"/>
                        <a:gd name="connsiteY20" fmla="*/ 191729 h 471948"/>
                        <a:gd name="connsiteX21" fmla="*/ 1401097 w 1489587"/>
                        <a:gd name="connsiteY21" fmla="*/ 235974 h 471948"/>
                        <a:gd name="connsiteX22" fmla="*/ 1356851 w 1489587"/>
                        <a:gd name="connsiteY22" fmla="*/ 265471 h 471948"/>
                        <a:gd name="connsiteX23" fmla="*/ 1268361 w 1489587"/>
                        <a:gd name="connsiteY23" fmla="*/ 294967 h 471948"/>
                        <a:gd name="connsiteX24" fmla="*/ 1224116 w 1489587"/>
                        <a:gd name="connsiteY24" fmla="*/ 309716 h 471948"/>
                        <a:gd name="connsiteX25" fmla="*/ 1179871 w 1489587"/>
                        <a:gd name="connsiteY25" fmla="*/ 324464 h 471948"/>
                        <a:gd name="connsiteX26" fmla="*/ 1091380 w 1489587"/>
                        <a:gd name="connsiteY26" fmla="*/ 368709 h 471948"/>
                        <a:gd name="connsiteX27" fmla="*/ 1047135 w 1489587"/>
                        <a:gd name="connsiteY27" fmla="*/ 398206 h 471948"/>
                        <a:gd name="connsiteX28" fmla="*/ 988142 w 1489587"/>
                        <a:gd name="connsiteY28" fmla="*/ 412954 h 471948"/>
                        <a:gd name="connsiteX29" fmla="*/ 899651 w 1489587"/>
                        <a:gd name="connsiteY29" fmla="*/ 442451 h 471948"/>
                        <a:gd name="connsiteX30" fmla="*/ 855406 w 1489587"/>
                        <a:gd name="connsiteY30" fmla="*/ 457200 h 471948"/>
                        <a:gd name="connsiteX31" fmla="*/ 781664 w 1489587"/>
                        <a:gd name="connsiteY31" fmla="*/ 471948 h 471948"/>
                        <a:gd name="connsiteX32" fmla="*/ 383458 w 1489587"/>
                        <a:gd name="connsiteY32" fmla="*/ 457200 h 471948"/>
                        <a:gd name="connsiteX33" fmla="*/ 294967 w 1489587"/>
                        <a:gd name="connsiteY33" fmla="*/ 427703 h 471948"/>
                        <a:gd name="connsiteX34" fmla="*/ 176980 w 1489587"/>
                        <a:gd name="connsiteY34" fmla="*/ 383458 h 471948"/>
                        <a:gd name="connsiteX35" fmla="*/ 132735 w 1489587"/>
                        <a:gd name="connsiteY35" fmla="*/ 353961 h 471948"/>
                        <a:gd name="connsiteX36" fmla="*/ 58993 w 1489587"/>
                        <a:gd name="connsiteY36" fmla="*/ 339212 h 471948"/>
                        <a:gd name="connsiteX37" fmla="*/ 1371600 w 1489587"/>
                        <a:gd name="connsiteY37" fmla="*/ 191729 h 4719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</a:cxnLst>
                      <a:rect l="l" t="t" r="r" b="b"/>
                      <a:pathLst>
                        <a:path w="1489587" h="471948">
                          <a:moveTo>
                            <a:pt x="0" y="398206"/>
                          </a:moveTo>
                          <a:lnTo>
                            <a:pt x="0" y="398206"/>
                          </a:lnTo>
                          <a:cubicBezTo>
                            <a:pt x="34413" y="373625"/>
                            <a:pt x="73334" y="354368"/>
                            <a:pt x="103238" y="324464"/>
                          </a:cubicBezTo>
                          <a:cubicBezTo>
                            <a:pt x="128305" y="299397"/>
                            <a:pt x="162232" y="235974"/>
                            <a:pt x="162232" y="235974"/>
                          </a:cubicBezTo>
                          <a:cubicBezTo>
                            <a:pt x="167148" y="221226"/>
                            <a:pt x="168357" y="204664"/>
                            <a:pt x="176980" y="191729"/>
                          </a:cubicBezTo>
                          <a:cubicBezTo>
                            <a:pt x="208545" y="144381"/>
                            <a:pt x="219083" y="148197"/>
                            <a:pt x="265471" y="132735"/>
                          </a:cubicBezTo>
                          <a:cubicBezTo>
                            <a:pt x="335587" y="85990"/>
                            <a:pt x="292898" y="108845"/>
                            <a:pt x="398206" y="73742"/>
                          </a:cubicBezTo>
                          <a:lnTo>
                            <a:pt x="486697" y="44245"/>
                          </a:lnTo>
                          <a:cubicBezTo>
                            <a:pt x="501445" y="39329"/>
                            <a:pt x="515860" y="33266"/>
                            <a:pt x="530942" y="29496"/>
                          </a:cubicBezTo>
                          <a:cubicBezTo>
                            <a:pt x="614254" y="8668"/>
                            <a:pt x="570059" y="18723"/>
                            <a:pt x="663677" y="0"/>
                          </a:cubicBezTo>
                          <a:cubicBezTo>
                            <a:pt x="727587" y="4916"/>
                            <a:pt x="791747" y="7259"/>
                            <a:pt x="855406" y="14748"/>
                          </a:cubicBezTo>
                          <a:cubicBezTo>
                            <a:pt x="875537" y="17116"/>
                            <a:pt x="894613" y="25099"/>
                            <a:pt x="914400" y="29496"/>
                          </a:cubicBezTo>
                          <a:cubicBezTo>
                            <a:pt x="938871" y="34934"/>
                            <a:pt x="963823" y="38165"/>
                            <a:pt x="988142" y="44245"/>
                          </a:cubicBezTo>
                          <a:cubicBezTo>
                            <a:pt x="1003224" y="48016"/>
                            <a:pt x="1017439" y="54722"/>
                            <a:pt x="1032387" y="58993"/>
                          </a:cubicBezTo>
                          <a:cubicBezTo>
                            <a:pt x="1051877" y="64562"/>
                            <a:pt x="1071965" y="67918"/>
                            <a:pt x="1091380" y="73742"/>
                          </a:cubicBezTo>
                          <a:cubicBezTo>
                            <a:pt x="1121161" y="82676"/>
                            <a:pt x="1149707" y="95697"/>
                            <a:pt x="1179871" y="103238"/>
                          </a:cubicBezTo>
                          <a:cubicBezTo>
                            <a:pt x="1199535" y="108154"/>
                            <a:pt x="1219374" y="112418"/>
                            <a:pt x="1238864" y="117987"/>
                          </a:cubicBezTo>
                          <a:cubicBezTo>
                            <a:pt x="1253812" y="122258"/>
                            <a:pt x="1268027" y="128965"/>
                            <a:pt x="1283109" y="132735"/>
                          </a:cubicBezTo>
                          <a:cubicBezTo>
                            <a:pt x="1307428" y="138815"/>
                            <a:pt x="1332667" y="140887"/>
                            <a:pt x="1356851" y="147483"/>
                          </a:cubicBezTo>
                          <a:cubicBezTo>
                            <a:pt x="1386848" y="155664"/>
                            <a:pt x="1415845" y="167148"/>
                            <a:pt x="1445342" y="176980"/>
                          </a:cubicBezTo>
                          <a:lnTo>
                            <a:pt x="1489587" y="191729"/>
                          </a:lnTo>
                          <a:cubicBezTo>
                            <a:pt x="1362783" y="276263"/>
                            <a:pt x="1523222" y="174911"/>
                            <a:pt x="1401097" y="235974"/>
                          </a:cubicBezTo>
                          <a:cubicBezTo>
                            <a:pt x="1385243" y="243901"/>
                            <a:pt x="1373049" y="258272"/>
                            <a:pt x="1356851" y="265471"/>
                          </a:cubicBezTo>
                          <a:cubicBezTo>
                            <a:pt x="1328439" y="278099"/>
                            <a:pt x="1297858" y="285135"/>
                            <a:pt x="1268361" y="294967"/>
                          </a:cubicBezTo>
                          <a:lnTo>
                            <a:pt x="1224116" y="309716"/>
                          </a:lnTo>
                          <a:lnTo>
                            <a:pt x="1179871" y="324464"/>
                          </a:lnTo>
                          <a:cubicBezTo>
                            <a:pt x="1053072" y="408998"/>
                            <a:pt x="1213502" y="307649"/>
                            <a:pt x="1091380" y="368709"/>
                          </a:cubicBezTo>
                          <a:cubicBezTo>
                            <a:pt x="1075526" y="376636"/>
                            <a:pt x="1063427" y="391224"/>
                            <a:pt x="1047135" y="398206"/>
                          </a:cubicBezTo>
                          <a:cubicBezTo>
                            <a:pt x="1028504" y="406191"/>
                            <a:pt x="1007557" y="407130"/>
                            <a:pt x="988142" y="412954"/>
                          </a:cubicBezTo>
                          <a:cubicBezTo>
                            <a:pt x="958361" y="421888"/>
                            <a:pt x="929148" y="432619"/>
                            <a:pt x="899651" y="442451"/>
                          </a:cubicBezTo>
                          <a:cubicBezTo>
                            <a:pt x="884903" y="447367"/>
                            <a:pt x="870650" y="454151"/>
                            <a:pt x="855406" y="457200"/>
                          </a:cubicBezTo>
                          <a:lnTo>
                            <a:pt x="781664" y="471948"/>
                          </a:lnTo>
                          <a:cubicBezTo>
                            <a:pt x="648929" y="467032"/>
                            <a:pt x="515739" y="469225"/>
                            <a:pt x="383458" y="457200"/>
                          </a:cubicBezTo>
                          <a:cubicBezTo>
                            <a:pt x="352493" y="454385"/>
                            <a:pt x="325131" y="435244"/>
                            <a:pt x="294967" y="427703"/>
                          </a:cubicBezTo>
                          <a:cubicBezTo>
                            <a:pt x="230449" y="411573"/>
                            <a:pt x="236962" y="417733"/>
                            <a:pt x="176980" y="383458"/>
                          </a:cubicBezTo>
                          <a:cubicBezTo>
                            <a:pt x="161590" y="374664"/>
                            <a:pt x="149332" y="360185"/>
                            <a:pt x="132735" y="353961"/>
                          </a:cubicBezTo>
                          <a:cubicBezTo>
                            <a:pt x="109264" y="345159"/>
                            <a:pt x="58993" y="339212"/>
                            <a:pt x="58993" y="339212"/>
                          </a:cubicBezTo>
                          <a:lnTo>
                            <a:pt x="1371600" y="191729"/>
                          </a:lnTo>
                        </a:path>
                      </a:pathLst>
                    </a:custGeom>
                    <a:solidFill>
                      <a:srgbClr val="00B050"/>
                    </a:solidFill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7" name="Freeform 16"/>
                  <p:cNvSpPr/>
                  <p:nvPr/>
                </p:nvSpPr>
                <p:spPr>
                  <a:xfrm>
                    <a:off x="2610465" y="5825613"/>
                    <a:ext cx="2846438" cy="899652"/>
                  </a:xfrm>
                  <a:custGeom>
                    <a:avLst/>
                    <a:gdLst>
                      <a:gd name="connsiteX0" fmla="*/ 1563329 w 2846438"/>
                      <a:gd name="connsiteY0" fmla="*/ 0 h 899652"/>
                      <a:gd name="connsiteX1" fmla="*/ 752167 w 2846438"/>
                      <a:gd name="connsiteY1" fmla="*/ 132735 h 899652"/>
                      <a:gd name="connsiteX2" fmla="*/ 0 w 2846438"/>
                      <a:gd name="connsiteY2" fmla="*/ 545690 h 899652"/>
                      <a:gd name="connsiteX3" fmla="*/ 707922 w 2846438"/>
                      <a:gd name="connsiteY3" fmla="*/ 221226 h 899652"/>
                      <a:gd name="connsiteX4" fmla="*/ 1578077 w 2846438"/>
                      <a:gd name="connsiteY4" fmla="*/ 103239 h 899652"/>
                      <a:gd name="connsiteX5" fmla="*/ 2403987 w 2846438"/>
                      <a:gd name="connsiteY5" fmla="*/ 235974 h 899652"/>
                      <a:gd name="connsiteX6" fmla="*/ 2846438 w 2846438"/>
                      <a:gd name="connsiteY6" fmla="*/ 560439 h 899652"/>
                      <a:gd name="connsiteX7" fmla="*/ 2359741 w 2846438"/>
                      <a:gd name="connsiteY7" fmla="*/ 117987 h 899652"/>
                      <a:gd name="connsiteX8" fmla="*/ 1607574 w 2846438"/>
                      <a:gd name="connsiteY8" fmla="*/ 29497 h 899652"/>
                      <a:gd name="connsiteX9" fmla="*/ 1356851 w 2846438"/>
                      <a:gd name="connsiteY9" fmla="*/ 383458 h 899652"/>
                      <a:gd name="connsiteX10" fmla="*/ 1297858 w 2846438"/>
                      <a:gd name="connsiteY10" fmla="*/ 899652 h 899652"/>
                      <a:gd name="connsiteX11" fmla="*/ 1445341 w 2846438"/>
                      <a:gd name="connsiteY11" fmla="*/ 280219 h 899652"/>
                      <a:gd name="connsiteX12" fmla="*/ 1607574 w 2846438"/>
                      <a:gd name="connsiteY12" fmla="*/ 88490 h 8996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846438" h="899652">
                        <a:moveTo>
                          <a:pt x="1563329" y="0"/>
                        </a:moveTo>
                        <a:lnTo>
                          <a:pt x="752167" y="132735"/>
                        </a:lnTo>
                        <a:lnTo>
                          <a:pt x="0" y="545690"/>
                        </a:lnTo>
                        <a:lnTo>
                          <a:pt x="707922" y="221226"/>
                        </a:lnTo>
                        <a:lnTo>
                          <a:pt x="1578077" y="103239"/>
                        </a:lnTo>
                        <a:lnTo>
                          <a:pt x="2403987" y="235974"/>
                        </a:lnTo>
                        <a:lnTo>
                          <a:pt x="2846438" y="560439"/>
                        </a:lnTo>
                        <a:lnTo>
                          <a:pt x="2359741" y="117987"/>
                        </a:lnTo>
                        <a:lnTo>
                          <a:pt x="1607574" y="29497"/>
                        </a:lnTo>
                        <a:lnTo>
                          <a:pt x="1356851" y="383458"/>
                        </a:lnTo>
                        <a:lnTo>
                          <a:pt x="1297858" y="899652"/>
                        </a:lnTo>
                        <a:lnTo>
                          <a:pt x="1445341" y="280219"/>
                        </a:lnTo>
                        <a:lnTo>
                          <a:pt x="1607574" y="88490"/>
                        </a:lnTo>
                      </a:path>
                    </a:pathLst>
                  </a:custGeom>
                  <a:solidFill>
                    <a:srgbClr val="92D050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1" name="Left Arrow 30"/>
                <p:cNvSpPr/>
                <p:nvPr/>
              </p:nvSpPr>
              <p:spPr>
                <a:xfrm rot="20659399">
                  <a:off x="2046451" y="1849762"/>
                  <a:ext cx="1371306" cy="566301"/>
                </a:xfrm>
                <a:prstGeom prst="leftArrow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 err="1" smtClean="0">
                      <a:solidFill>
                        <a:srgbClr val="C00000"/>
                      </a:solidFill>
                      <a:latin typeface="NikoshBAN" pitchFamily="2" charset="0"/>
                      <a:cs typeface="NikoshBAN" pitchFamily="2" charset="0"/>
                    </a:rPr>
                    <a:t>সুর্যালোক</a:t>
                  </a:r>
                  <a:endParaRPr lang="en-US" sz="20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2048" name="Oval 2047"/>
                <p:cNvSpPr/>
                <p:nvPr/>
              </p:nvSpPr>
              <p:spPr>
                <a:xfrm>
                  <a:off x="3017728" y="6190112"/>
                  <a:ext cx="182672" cy="146832"/>
                </a:xfrm>
                <a:prstGeom prst="ellipse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Oval 72"/>
                <p:cNvSpPr/>
                <p:nvPr/>
              </p:nvSpPr>
              <p:spPr>
                <a:xfrm>
                  <a:off x="3337664" y="6035792"/>
                  <a:ext cx="182672" cy="146832"/>
                </a:xfrm>
                <a:prstGeom prst="ellipse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Oval 73"/>
                <p:cNvSpPr/>
                <p:nvPr/>
              </p:nvSpPr>
              <p:spPr>
                <a:xfrm>
                  <a:off x="3449137" y="6380747"/>
                  <a:ext cx="182672" cy="146832"/>
                </a:xfrm>
                <a:prstGeom prst="ellipse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ight Arrow 87"/>
                <p:cNvSpPr/>
                <p:nvPr/>
              </p:nvSpPr>
              <p:spPr>
                <a:xfrm>
                  <a:off x="1598819" y="6035791"/>
                  <a:ext cx="1349558" cy="491787"/>
                </a:xfrm>
                <a:prstGeom prst="rightArrow">
                  <a:avLst>
                    <a:gd name="adj1" fmla="val 42887"/>
                    <a:gd name="adj2" fmla="val 50000"/>
                  </a:avLst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>
                      <a:solidFill>
                        <a:schemeClr val="tx2">
                          <a:lumMod val="50000"/>
                        </a:schemeClr>
                      </a:solidFill>
                    </a:rPr>
                    <a:t>পানি</a:t>
                  </a:r>
                  <a:endParaRPr lang="en-US" dirty="0">
                    <a:solidFill>
                      <a:schemeClr val="tx2">
                        <a:lumMod val="50000"/>
                      </a:schemeClr>
                    </a:solidFill>
                  </a:endParaRPr>
                </a:p>
              </p:txBody>
            </p:sp>
            <p:cxnSp>
              <p:nvCxnSpPr>
                <p:cNvPr id="2051" name="Curved Connector 2050"/>
                <p:cNvCxnSpPr/>
                <p:nvPr/>
              </p:nvCxnSpPr>
              <p:spPr>
                <a:xfrm rot="16200000" flipH="1">
                  <a:off x="1806689" y="2326044"/>
                  <a:ext cx="1002686" cy="838201"/>
                </a:xfrm>
                <a:prstGeom prst="curvedConnector3">
                  <a:avLst>
                    <a:gd name="adj1" fmla="val 50000"/>
                  </a:avLst>
                </a:prstGeom>
                <a:ln>
                  <a:tailEnd type="arrow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Curved Up Arrow 29"/>
              <p:cNvSpPr/>
              <p:nvPr/>
            </p:nvSpPr>
            <p:spPr>
              <a:xfrm rot="19672470">
                <a:off x="5710513" y="3706293"/>
                <a:ext cx="1074186" cy="292407"/>
              </a:xfrm>
              <a:prstGeom prst="curvedUpArrow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062342" y="2920091"/>
                <a:ext cx="1100458" cy="35699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অক্সিজেন</a:t>
                </a:r>
                <a:endParaRPr lang="en-US" sz="2000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>
                <a:off x="1216920" y="3598873"/>
                <a:ext cx="143064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>
                <a:off x="1216920" y="3689955"/>
                <a:ext cx="143064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ight Arrow 20"/>
              <p:cNvSpPr/>
              <p:nvPr/>
            </p:nvSpPr>
            <p:spPr>
              <a:xfrm rot="19991758">
                <a:off x="462850" y="3971800"/>
                <a:ext cx="1616375" cy="410192"/>
              </a:xfrm>
              <a:prstGeom prst="rightArrow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>
                    <a:latin typeface="NikoshBAN" pitchFamily="2" charset="0"/>
                    <a:cs typeface="NikoshBAN" pitchFamily="2" charset="0"/>
                  </a:rPr>
                  <a:t>কার্বন</a:t>
                </a:r>
                <a:r>
                  <a:rPr lang="en-US" sz="1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1400" dirty="0" err="1" smtClean="0">
                    <a:latin typeface="NikoshBAN" pitchFamily="2" charset="0"/>
                    <a:cs typeface="NikoshBAN" pitchFamily="2" charset="0"/>
                  </a:rPr>
                  <a:t>ডাই</a:t>
                </a:r>
                <a:r>
                  <a:rPr lang="en-US" sz="1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1400" dirty="0" err="1" smtClean="0">
                    <a:latin typeface="NikoshBAN" pitchFamily="2" charset="0"/>
                    <a:cs typeface="NikoshBAN" pitchFamily="2" charset="0"/>
                  </a:rPr>
                  <a:t>অক্সাইড</a:t>
                </a:r>
                <a:endParaRPr lang="en-US" sz="14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39" name="Curved Up Arrow 38"/>
              <p:cNvSpPr/>
              <p:nvPr/>
            </p:nvSpPr>
            <p:spPr>
              <a:xfrm rot="18873895">
                <a:off x="5535056" y="3635747"/>
                <a:ext cx="1074186" cy="292407"/>
              </a:xfrm>
              <a:prstGeom prst="curvedUpArrow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140050" y="4246804"/>
                <a:ext cx="1100458" cy="35699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পত্ররন্ধ্র</a:t>
                </a:r>
                <a:endParaRPr lang="en-US" sz="20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cxnSp>
          <p:nvCxnSpPr>
            <p:cNvPr id="2050" name="Straight Arrow Connector 2049"/>
            <p:cNvCxnSpPr/>
            <p:nvPr/>
          </p:nvCxnSpPr>
          <p:spPr>
            <a:xfrm flipV="1">
              <a:off x="3471515" y="3216222"/>
              <a:ext cx="197116" cy="6872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2732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447800" y="1752600"/>
            <a:ext cx="6477000" cy="1055574"/>
          </a:xfrm>
          <a:prstGeom prst="roundRect">
            <a:avLst>
              <a:gd name="adj" fmla="val 28491"/>
            </a:avLst>
          </a:prstGeom>
          <a:solidFill>
            <a:schemeClr val="bg1"/>
          </a:solidFill>
          <a:ln w="38100" algn="ctr">
            <a:solidFill>
              <a:srgbClr val="FF66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bn-BD" sz="5400" b="1" dirty="0"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685800" y="457200"/>
            <a:ext cx="8001000" cy="1055574"/>
          </a:xfrm>
          <a:prstGeom prst="roundRect">
            <a:avLst>
              <a:gd name="adj" fmla="val 28491"/>
            </a:avLst>
          </a:prstGeom>
          <a:solidFill>
            <a:schemeClr val="bg1"/>
          </a:solidFill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সালোকসংশ্লেষণ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0"/>
            <a:ext cx="9144000" cy="7162800"/>
            <a:chOff x="0" y="0"/>
            <a:chExt cx="9144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ounded Rectangle 14"/>
          <p:cNvSpPr>
            <a:spLocks noChangeArrowheads="1"/>
          </p:cNvSpPr>
          <p:nvPr/>
        </p:nvSpPr>
        <p:spPr bwMode="auto">
          <a:xfrm>
            <a:off x="1469571" y="3053612"/>
            <a:ext cx="6477000" cy="3651987"/>
          </a:xfrm>
          <a:prstGeom prst="roundRect">
            <a:avLst>
              <a:gd name="adj" fmla="val 28491"/>
            </a:avLst>
          </a:prstGeom>
          <a:solidFill>
            <a:schemeClr val="bg1"/>
          </a:solidFill>
          <a:ln w="38100" algn="ctr">
            <a:solidFill>
              <a:srgbClr val="FF66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সালোকসংশ্লেষণের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জীবজগতের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নির্ভরশীলতা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প্রস্তুতে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উপলদ্ধি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সংবেদনশীল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285750" indent="-285750" algn="ctr">
              <a:buFont typeface="Wingdings" pitchFamily="2" charset="2"/>
              <a:buChar char="Ø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17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44000" cy="71628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478971" y="420188"/>
            <a:ext cx="8492836" cy="62854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সালোকসংশ্লেষণ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বায়ুমন্ডলের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ডাই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অক্সাইড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পত্ররন্ধ্রের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ভিতর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সূর্যালোকের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উপস্থিতিতে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ক্লোরোফিলের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সহায়তায়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শোষিত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কার্বণ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ডাই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অক্সাইডের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বিক্রয়া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গ্লুকোজ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গ্লুকোজ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প্রকৃতিতে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নির্গত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53574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71628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838200" y="467361"/>
            <a:ext cx="7776522" cy="1742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সালোকসংশ্লেষনের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সামগ্রিক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প্রক্রিয়াটি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নিম্বরূপঃ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57200" y="2933696"/>
            <a:ext cx="8200155" cy="952508"/>
            <a:chOff x="457200" y="3352800"/>
            <a:chExt cx="8200155" cy="952508"/>
          </a:xfrm>
        </p:grpSpPr>
        <p:sp>
          <p:nvSpPr>
            <p:cNvPr id="26" name="Rectangle 25"/>
            <p:cNvSpPr/>
            <p:nvPr/>
          </p:nvSpPr>
          <p:spPr>
            <a:xfrm>
              <a:off x="457200" y="3746646"/>
              <a:ext cx="2743200" cy="4371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কার্বন-ডাই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অক্সাইড+পানি</a:t>
              </a:r>
              <a:endParaRPr lang="en-US" sz="2400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3605888" y="3352800"/>
              <a:ext cx="5051467" cy="952508"/>
              <a:chOff x="3541484" y="3352800"/>
              <a:chExt cx="5051467" cy="95250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3541484" y="3352800"/>
                <a:ext cx="1769835" cy="952508"/>
                <a:chOff x="3352800" y="3505192"/>
                <a:chExt cx="1769835" cy="952508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3352800" y="4191000"/>
                  <a:ext cx="1465035" cy="266700"/>
                </a:xfrm>
                <a:prstGeom prst="rect">
                  <a:avLst/>
                </a:prstGeom>
                <a:ln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>
                      <a:solidFill>
                        <a:schemeClr val="tx1"/>
                      </a:solidFill>
                    </a:rPr>
                    <a:t>ক্লোরোফিল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3352800" y="3505192"/>
                  <a:ext cx="1769835" cy="533404"/>
                  <a:chOff x="3352800" y="3846328"/>
                  <a:chExt cx="1769835" cy="268472"/>
                </a:xfrm>
              </p:grpSpPr>
              <p:sp>
                <p:nvSpPr>
                  <p:cNvPr id="18" name="Rectangle 17"/>
                  <p:cNvSpPr/>
                  <p:nvPr/>
                </p:nvSpPr>
                <p:spPr>
                  <a:xfrm>
                    <a:off x="3428999" y="3846328"/>
                    <a:ext cx="1416133" cy="192270"/>
                  </a:xfrm>
                  <a:prstGeom prst="rect">
                    <a:avLst/>
                  </a:prstGeom>
                  <a:ln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  <a:p>
                    <a:pPr algn="ctr"/>
                    <a:r>
                      <a:rPr lang="en-US" dirty="0" err="1" smtClean="0">
                        <a:solidFill>
                          <a:schemeClr val="tx1"/>
                        </a:solidFill>
                      </a:rPr>
                      <a:t>আলো</a:t>
                    </a:r>
                    <a:endParaRPr lang="en-US" dirty="0" smtClean="0">
                      <a:solidFill>
                        <a:schemeClr val="tx1"/>
                      </a:solidFill>
                    </a:endParaRPr>
                  </a:p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22" name="Straight Arrow Connector 21"/>
                  <p:cNvCxnSpPr/>
                  <p:nvPr/>
                </p:nvCxnSpPr>
                <p:spPr>
                  <a:xfrm>
                    <a:off x="3352800" y="4114800"/>
                    <a:ext cx="1769835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7" name="Rectangle 26"/>
              <p:cNvSpPr/>
              <p:nvPr/>
            </p:nvSpPr>
            <p:spPr>
              <a:xfrm>
                <a:off x="5515429" y="3667628"/>
                <a:ext cx="3077522" cy="43715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গ্লুকোজ+অক্সিজেন+পানি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7654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467361"/>
            <a:ext cx="7776522" cy="15900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সালোকসংশ্লেষণের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জীবজগতের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নির্ভরশীলতা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অপরিসীম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71628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838200" y="2286000"/>
            <a:ext cx="7776522" cy="4191000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জীবজগতের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শর্করা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একমাত্র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সালোকসংশ্লেষণের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হোক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হোক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উভয়ের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কর্মচাঞ্চল্যের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রয়েছ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খাদ্য।খাদ্যর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শ্বসনের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নিবিড়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শ্বসনের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নির্গত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সর্বরাহকারী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শ্বসন্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প্রক্রিয়াটির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একান্ত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নির্ভরশীলতা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26953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81000"/>
            <a:ext cx="8077200" cy="4409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প্রস্তুতে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অপরিসীম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সালোকসংশ্লেণষণ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প্রক্রিয়াটি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সভ্যতা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নিঃশেষে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ধ্বংস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আমাদেকে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উদ্ধিদের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সংবেদনশীল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‍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রক্ষায়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 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0"/>
            <a:ext cx="9144000" cy="7162800"/>
            <a:chOff x="0" y="0"/>
            <a:chExt cx="9144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107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391160"/>
            <a:ext cx="5943600" cy="828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1295400"/>
            <a:ext cx="8229599" cy="449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রাত্রে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সালোকসংশ্লেষণ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অক্সাইড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(খ)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সূর্যালোক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থাকায়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 (ঘ)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কোনটিই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2.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সালোকসংশ্লেষণের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pPr marL="571500" indent="-571500">
              <a:buAutoNum type="romanLcParenBoth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	(ii)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	(iii)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আলো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কোনটি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iওi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(খ)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iও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iii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iii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(ঘ)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i,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iiও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iii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0"/>
            <a:ext cx="9144000" cy="7162800"/>
            <a:chOff x="0" y="0"/>
            <a:chExt cx="9144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797636" y="0"/>
              <a:ext cx="304800" cy="6858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6629400"/>
              <a:ext cx="9144000" cy="228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87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210</TotalTime>
  <Words>322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PowerPoint Presentation</vt:lpstr>
      <vt:lpstr>PowerPoint Presentation</vt:lpstr>
      <vt:lpstr>নিচের চিত্রটি লক্ষ কর।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Kabir</dc:creator>
  <cp:lastModifiedBy>Kabir</cp:lastModifiedBy>
  <cp:revision>64</cp:revision>
  <dcterms:created xsi:type="dcterms:W3CDTF">2020-02-29T02:09:32Z</dcterms:created>
  <dcterms:modified xsi:type="dcterms:W3CDTF">2020-03-01T10:43:01Z</dcterms:modified>
</cp:coreProperties>
</file>