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6" r:id="rId3"/>
    <p:sldId id="278" r:id="rId4"/>
    <p:sldId id="303" r:id="rId5"/>
    <p:sldId id="282" r:id="rId6"/>
    <p:sldId id="299" r:id="rId7"/>
    <p:sldId id="285" r:id="rId8"/>
    <p:sldId id="302" r:id="rId9"/>
    <p:sldId id="305" r:id="rId10"/>
    <p:sldId id="306" r:id="rId11"/>
    <p:sldId id="307" r:id="rId12"/>
    <p:sldId id="286" r:id="rId13"/>
    <p:sldId id="287" r:id="rId14"/>
    <p:sldId id="291" r:id="rId15"/>
    <p:sldId id="288" r:id="rId16"/>
    <p:sldId id="290" r:id="rId17"/>
    <p:sldId id="301" r:id="rId18"/>
    <p:sldId id="292" r:id="rId19"/>
    <p:sldId id="293" r:id="rId20"/>
    <p:sldId id="29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66FF66"/>
    <a:srgbClr val="FF66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90E2-D181-443E-BEF8-F3E6AFAF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CC309-D3CC-4759-95BF-F556DE2F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7DC38-C80D-4D11-A505-6D37A65A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47-7548-43DE-A245-C02B43B116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2F99A-C92A-4B76-9ACA-6BD44EBB8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8CE17-6CF7-49B0-86FC-3B25C753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FE46-B5F1-446C-A8CC-357F4DA9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AE63-F9E4-46FA-BD00-6A29A9CA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05E76-9D42-46FF-96EC-932C2707D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9B4BA-99E5-4F3B-B1E5-9776D0F8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47-7548-43DE-A245-C02B43B116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600DE-A028-4C98-B7A8-7636D001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2A7BD-2C34-4D22-9642-7B3D355E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FE46-B5F1-446C-A8CC-357F4DA9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2C8AB0-1BB7-4D41-B941-173C1924D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203E7-E444-459B-8505-62CA8C246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041B6-F208-488B-8336-556AB8AD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47-7548-43DE-A245-C02B43B116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8652A-31F0-4903-AA67-61BE458F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13FBC-8665-45BB-B638-67FD84FC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FE46-B5F1-446C-A8CC-357F4DA9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3B7B-8F7A-4B0F-B17D-0049575F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08CA8-7DCF-499C-AEED-C4D3CFDC0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3D5CD-7DFC-4504-80B7-9A69B550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47-7548-43DE-A245-C02B43B116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AA3D3-D6E3-4D3D-A0DA-9566F0C8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8C2C1-C608-40EA-8222-29973E27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FE46-B5F1-446C-A8CC-357F4DA9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5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CE1D-585E-47B5-9EEB-E0796526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E0894-74ED-4B71-953D-C9CBEA12E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E4F01-B752-4FE5-84F5-845298EE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47-7548-43DE-A245-C02B43B116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150E9-B59C-49D1-815A-AEDD495C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96F32-2059-4188-96EA-9C5C9127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FE46-B5F1-446C-A8CC-357F4DA9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2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53C1-7333-457B-984A-F51A3CDC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C232E-4B3B-4068-84DA-966C89D26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16603-4644-4AF5-8010-6DE44BFD9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7ABC2-6FC7-4C7D-83F3-01FAD06E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47-7548-43DE-A245-C02B43B116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AA4DF-097C-4339-94D5-112BCFDB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9EEA5-BA5B-4800-B3CB-DFC314CB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FE46-B5F1-446C-A8CC-357F4DA9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8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C588-C34F-4648-A68F-364C5213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751D2-90CA-4A64-AAA9-AFDD63A45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A45D4-AB85-4109-8A61-50FB4708B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2EEFB-5C1E-4C05-8C1A-09D37550D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3EC0E-C0B3-4C6D-9043-FF7E21864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34C25-A8F6-4004-9F82-54100854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47-7548-43DE-A245-C02B43B116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3D16C-9CD0-4DF0-9AAE-A3151BB0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CA9DF-C833-4DC9-805D-0A9429C0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FE46-B5F1-446C-A8CC-357F4DA9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3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7C96-3A09-409C-AE33-9C710E63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11F01-A5E5-4CEB-8845-6E62CEFA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47-7548-43DE-A245-C02B43B116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73440-1566-45D7-9E87-4F612672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491BB-80BF-4234-8CCF-E4AAD797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FE46-B5F1-446C-A8CC-357F4DA9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83E04-CCF7-406D-9D2E-894AD63C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47-7548-43DE-A245-C02B43B116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061DF-600B-4E9B-87AF-15572BE2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1E3A7-BAD4-4345-91E9-F5FE3478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FE46-B5F1-446C-A8CC-357F4DA9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C435-FBFD-4353-9F91-5BDB058B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8012-E78C-463A-843C-B9B838D3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AB285-03C3-4B7D-9736-5579331EF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5CEAC-40EA-49AA-9C9F-9DDD1A70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47-7548-43DE-A245-C02B43B116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F7F09-7B8E-41CF-B575-E6E22229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17D5F-375D-44C7-A667-0677B70A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FE46-B5F1-446C-A8CC-357F4DA9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9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2E77-2F34-435F-9F52-5A6D644E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6849F-8989-40E3-89BC-10F0BA020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C16F7-672C-4FCB-B322-80AB7EBFD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06E6B-355F-4ADB-8E96-77DD359B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47-7548-43DE-A245-C02B43B116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E21DC-CA5C-4CC4-A662-D406A38A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13101-A42F-42D8-A1C9-7846D40D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FE46-B5F1-446C-A8CC-357F4DA9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0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3C711-A878-4F14-A9F8-203542F0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F3D6E-371B-4BEE-B7DA-B1D0337D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969F-796A-42E2-AFCA-2A5457565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6C47-7548-43DE-A245-C02B43B116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0001-FB9C-4571-BFD4-001B7B26C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96C6-D86C-4080-B879-E00EF3139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6FE46-B5F1-446C-A8CC-357F4DA9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1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33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skcE7xgv2Q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36059" y="4122860"/>
            <a:ext cx="2404081" cy="306619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4000" y="110836"/>
            <a:ext cx="9144000" cy="6747164"/>
            <a:chOff x="0" y="0"/>
            <a:chExt cx="9144000" cy="6857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6293432" y="-564568"/>
              <a:ext cx="2286000" cy="34151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34934" y="-534934"/>
              <a:ext cx="2743201" cy="38130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564" y="2133599"/>
              <a:ext cx="6304680" cy="35052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4199" y="4223000"/>
              <a:ext cx="2590800" cy="267919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36372" y="3715602"/>
              <a:ext cx="2404081" cy="3066198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rot="5400000">
              <a:off x="-608806" y="3580606"/>
              <a:ext cx="1828800" cy="1588"/>
            </a:xfrm>
            <a:prstGeom prst="line">
              <a:avLst/>
            </a:prstGeom>
            <a:ln cmpd="tri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532606" y="3580606"/>
              <a:ext cx="18288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7620794" y="2742406"/>
              <a:ext cx="1828800" cy="1588"/>
            </a:xfrm>
            <a:prstGeom prst="line">
              <a:avLst/>
            </a:prstGeom>
            <a:ln cmpd="tri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7696994" y="2742406"/>
              <a:ext cx="18288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3733800" y="884062"/>
            <a:ext cx="5410200" cy="16305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4F42A8-79ED-45BD-ABFC-93EDA6A59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5" y="540327"/>
            <a:ext cx="5791201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36" y="540328"/>
            <a:ext cx="5420590" cy="457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A07D0F-14EA-4DE4-8018-3C677A8D4695}"/>
              </a:ext>
            </a:extLst>
          </p:cNvPr>
          <p:cNvSpPr/>
          <p:nvPr/>
        </p:nvSpPr>
        <p:spPr>
          <a:xfrm>
            <a:off x="578426" y="5392744"/>
            <a:ext cx="11277600" cy="9310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এই ফুলগুলো কখন ফোটে? </a:t>
            </a:r>
            <a:endParaRPr lang="en-US" sz="60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A07D0F-14EA-4DE4-8018-3C677A8D4695}"/>
              </a:ext>
            </a:extLst>
          </p:cNvPr>
          <p:cNvSpPr/>
          <p:nvPr/>
        </p:nvSpPr>
        <p:spPr>
          <a:xfrm>
            <a:off x="578426" y="5392743"/>
            <a:ext cx="11277600" cy="9310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বর্ষাকা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 কদম, কেয়া ফুল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ফোটে।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745" y="205906"/>
            <a:ext cx="68025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327" y="1535943"/>
            <a:ext cx="11263746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er_heat.jpg"/>
          <p:cNvPicPr>
            <a:picLocks noChangeAspect="1"/>
          </p:cNvPicPr>
          <p:nvPr/>
        </p:nvPicPr>
        <p:blipFill rotWithShape="1">
          <a:blip r:embed="rId2"/>
          <a:srcRect l="1699" t="1648" b="4396"/>
          <a:stretch/>
        </p:blipFill>
        <p:spPr>
          <a:xfrm>
            <a:off x="6007100" y="882755"/>
            <a:ext cx="5875850" cy="177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931993" y="131578"/>
            <a:ext cx="10685384" cy="662901"/>
          </a:xfrm>
          <a:prstGeom prst="rect">
            <a:avLst/>
          </a:prstGeom>
          <a:solidFill>
            <a:srgbClr val="66FF66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6B0A7D-8FDB-4F44-91FB-DAE50C9134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r="6897"/>
          <a:stretch/>
        </p:blipFill>
        <p:spPr>
          <a:xfrm>
            <a:off x="657276" y="874480"/>
            <a:ext cx="5349823" cy="1775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0D71B5-8233-4C96-BC83-01F01AC65107}"/>
              </a:ext>
            </a:extLst>
          </p:cNvPr>
          <p:cNvSpPr/>
          <p:nvPr/>
        </p:nvSpPr>
        <p:spPr>
          <a:xfrm>
            <a:off x="657277" y="2746768"/>
            <a:ext cx="5349822" cy="77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গ্রীষ্মকালে কালবৈশাখী ঝড় হয়।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365FD7-F3BC-47AF-8563-E8E697C2A93E}"/>
              </a:ext>
            </a:extLst>
          </p:cNvPr>
          <p:cNvSpPr/>
          <p:nvPr/>
        </p:nvSpPr>
        <p:spPr>
          <a:xfrm>
            <a:off x="6137565" y="2712489"/>
            <a:ext cx="5745386" cy="716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গ্রীষ্মকালে মাঠ- ঘাট শুকিয়ে যায়।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99" y="3608967"/>
            <a:ext cx="5875851" cy="22509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D0D71B5-8233-4C96-BC83-01F01AC65107}"/>
              </a:ext>
            </a:extLst>
          </p:cNvPr>
          <p:cNvSpPr/>
          <p:nvPr/>
        </p:nvSpPr>
        <p:spPr>
          <a:xfrm>
            <a:off x="6137565" y="5898322"/>
            <a:ext cx="5745385" cy="77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মাথার উপরে ছাতা ধরে লোকে হাঁটে।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5" y="3608967"/>
            <a:ext cx="5376325" cy="22592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0D71B5-8233-4C96-BC83-01F01AC65107}"/>
              </a:ext>
            </a:extLst>
          </p:cNvPr>
          <p:cNvSpPr/>
          <p:nvPr/>
        </p:nvSpPr>
        <p:spPr>
          <a:xfrm>
            <a:off x="647700" y="5948218"/>
            <a:ext cx="5359399" cy="77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গ্রীষ্মকালে প্রচণ্ড গরম পড়ে।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199" y="163596"/>
            <a:ext cx="11277601" cy="761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E3DA5-FA71-4F9E-9394-71B722D83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8" y="3826864"/>
            <a:ext cx="5458690" cy="19924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32AE5D-4A56-43F9-BBDF-1A3036932918}"/>
              </a:ext>
            </a:extLst>
          </p:cNvPr>
          <p:cNvSpPr/>
          <p:nvPr/>
        </p:nvSpPr>
        <p:spPr>
          <a:xfrm>
            <a:off x="457198" y="2968783"/>
            <a:ext cx="10972801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বর্ষাকা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 সারাদিন ঝমঝম বৃষ্টি পড়ে।</a:t>
            </a:r>
            <a:endParaRPr lang="en-US" sz="28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F36472-BB3B-415D-B54C-B926BAA62E62}"/>
              </a:ext>
            </a:extLst>
          </p:cNvPr>
          <p:cNvSpPr/>
          <p:nvPr/>
        </p:nvSpPr>
        <p:spPr>
          <a:xfrm>
            <a:off x="6276108" y="5915371"/>
            <a:ext cx="5458691" cy="762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বর্ষাকা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 মাঠ-ঘাট পানিতে ভরে যায়।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3826864"/>
            <a:ext cx="5818911" cy="20035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32AE5D-4A56-43F9-BBDF-1A3036932918}"/>
              </a:ext>
            </a:extLst>
          </p:cNvPr>
          <p:cNvSpPr/>
          <p:nvPr/>
        </p:nvSpPr>
        <p:spPr>
          <a:xfrm>
            <a:off x="457198" y="5915371"/>
            <a:ext cx="5680364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বর্ষাকা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 নদীতে ঢল নামে। 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198" y="997324"/>
            <a:ext cx="11277599" cy="1862572"/>
            <a:chOff x="457198" y="997324"/>
            <a:chExt cx="11277599" cy="18625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1008477"/>
              <a:ext cx="5680365" cy="18514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562" y="997324"/>
              <a:ext cx="5597235" cy="18625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ng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1" y="0"/>
            <a:ext cx="10350500" cy="609600"/>
          </a:xfrm>
          <a:prstGeom prst="rect">
            <a:avLst/>
          </a:prstGeom>
        </p:spPr>
      </p:pic>
      <p:pic>
        <p:nvPicPr>
          <p:cNvPr id="12" name="Picture 11" descr="png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81099" y="6248400"/>
            <a:ext cx="10248901" cy="609600"/>
          </a:xfrm>
          <a:prstGeom prst="rect">
            <a:avLst/>
          </a:prstGeom>
        </p:spPr>
      </p:pic>
      <p:pic>
        <p:nvPicPr>
          <p:cNvPr id="13" name="Picture 12" descr="png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362200" y="3124200"/>
            <a:ext cx="6858000" cy="609600"/>
          </a:xfrm>
          <a:prstGeom prst="rect">
            <a:avLst/>
          </a:prstGeom>
        </p:spPr>
      </p:pic>
      <p:pic>
        <p:nvPicPr>
          <p:cNvPr id="14" name="Picture 13" descr="png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7199" y="3130729"/>
            <a:ext cx="6858000" cy="6096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C53DAAE-7BE2-4375-9903-1C03675C65DC}"/>
              </a:ext>
            </a:extLst>
          </p:cNvPr>
          <p:cNvSpPr/>
          <p:nvPr/>
        </p:nvSpPr>
        <p:spPr>
          <a:xfrm>
            <a:off x="4293395" y="617668"/>
            <a:ext cx="3683000" cy="1087397"/>
          </a:xfrm>
          <a:prstGeom prst="ellipse">
            <a:avLst/>
          </a:prstGeom>
          <a:solidFill>
            <a:srgbClr val="66FF66"/>
          </a:solidFill>
          <a:ln w="762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980565-AF90-473A-ACB6-4804F1C65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484907"/>
            <a:ext cx="2921794" cy="16994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7B58C6-A9AC-4737-812B-8826AF190CBA}"/>
              </a:ext>
            </a:extLst>
          </p:cNvPr>
          <p:cNvSpPr/>
          <p:nvPr/>
        </p:nvSpPr>
        <p:spPr>
          <a:xfrm>
            <a:off x="1689103" y="2306597"/>
            <a:ext cx="4697842" cy="37640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u="sng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r>
              <a:rPr lang="en-US" sz="4800" u="sng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4800" u="sng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 সম্পর্কে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বাক্য লেখ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67B696-508A-4624-848A-836E733E3DFC}"/>
              </a:ext>
            </a:extLst>
          </p:cNvPr>
          <p:cNvSpPr/>
          <p:nvPr/>
        </p:nvSpPr>
        <p:spPr>
          <a:xfrm>
            <a:off x="6497782" y="2313125"/>
            <a:ext cx="4503593" cy="3757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CC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u="sng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</a:t>
            </a:r>
            <a:r>
              <a:rPr lang="en-US" sz="4800" u="sng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4800" u="sng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 সম্পর্কে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বাক্য লেখ।        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95" y="484908"/>
            <a:ext cx="3225004" cy="169949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rot="19884068">
            <a:off x="3253066" y="1640679"/>
            <a:ext cx="3634960" cy="2709081"/>
          </a:xfrm>
          <a:prstGeom prst="cloudCallout">
            <a:avLst>
              <a:gd name="adj1" fmla="val 27019"/>
              <a:gd name="adj2" fmla="val 63444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00" y="1506418"/>
            <a:ext cx="3309938" cy="368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r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1" y="1705457"/>
            <a:ext cx="2962275" cy="2971800"/>
          </a:xfrm>
          <a:prstGeom prst="rect">
            <a:avLst/>
          </a:prstGeom>
        </p:spPr>
      </p:pic>
      <p:pic>
        <p:nvPicPr>
          <p:cNvPr id="6" name="Picture 5" descr="png5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29580">
            <a:off x="9853843" y="-80303"/>
            <a:ext cx="1705595" cy="2942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42E90-B54C-49FF-89B7-932A92BC981D}"/>
              </a:ext>
            </a:extLst>
          </p:cNvPr>
          <p:cNvSpPr txBox="1"/>
          <p:nvPr/>
        </p:nvSpPr>
        <p:spPr>
          <a:xfrm>
            <a:off x="2131574" y="220240"/>
            <a:ext cx="6553200" cy="11079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21508-1A88-407E-BD70-82A0AF885F48}"/>
              </a:ext>
            </a:extLst>
          </p:cNvPr>
          <p:cNvSpPr txBox="1"/>
          <p:nvPr/>
        </p:nvSpPr>
        <p:spPr>
          <a:xfrm>
            <a:off x="3030120" y="5368041"/>
            <a:ext cx="5816183" cy="1107996"/>
          </a:xfrm>
          <a:prstGeom prst="rect">
            <a:avLst/>
          </a:prstGeom>
          <a:solidFill>
            <a:srgbClr val="66FF66"/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পাঠ্যাংশটুকু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নিরবে পড়।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428750" y="453479"/>
            <a:ext cx="9793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বলি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2700" y="2336800"/>
            <a:ext cx="9480550" cy="914400"/>
            <a:chOff x="495300" y="2438400"/>
            <a:chExt cx="8153400" cy="914400"/>
          </a:xfrm>
        </p:grpSpPr>
        <p:sp>
          <p:nvSpPr>
            <p:cNvPr id="4" name="Rectangle 3"/>
            <p:cNvSpPr/>
            <p:nvPr/>
          </p:nvSpPr>
          <p:spPr>
            <a:xfrm>
              <a:off x="495300" y="2438400"/>
              <a:ext cx="1752600" cy="914400"/>
            </a:xfrm>
            <a:prstGeom prst="rect">
              <a:avLst/>
            </a:prstGeom>
            <a:solidFill>
              <a:srgbClr val="66FF66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ষড়ঋতু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81300" y="2438400"/>
              <a:ext cx="1676400" cy="914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64168" y="2438400"/>
              <a:ext cx="16764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অসহ্য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96100" y="2438400"/>
              <a:ext cx="1752600" cy="914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বিচিত্র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82700" y="3403600"/>
            <a:ext cx="1905000" cy="2514600"/>
            <a:chOff x="342900" y="3505200"/>
            <a:chExt cx="1905000" cy="2514600"/>
          </a:xfrm>
          <a:solidFill>
            <a:srgbClr val="66FF66"/>
          </a:solidFill>
        </p:grpSpPr>
        <p:sp>
          <p:nvSpPr>
            <p:cNvPr id="8" name="Rectangle 7"/>
            <p:cNvSpPr/>
            <p:nvPr/>
          </p:nvSpPr>
          <p:spPr>
            <a:xfrm>
              <a:off x="342900" y="5105400"/>
              <a:ext cx="1905000" cy="914400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ছয়টি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ঋতু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143000" y="3505200"/>
              <a:ext cx="304800" cy="1371600"/>
            </a:xfrm>
            <a:prstGeom prst="downArrow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40798" y="3606801"/>
            <a:ext cx="1905000" cy="2362200"/>
            <a:chOff x="2552700" y="3657600"/>
            <a:chExt cx="1905000" cy="23622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2552700" y="5105400"/>
              <a:ext cx="1905000" cy="91440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ঊষ্ণতা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352800" y="3657600"/>
              <a:ext cx="304800" cy="1371600"/>
            </a:xfrm>
            <a:prstGeom prst="downArrow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46204" y="3556000"/>
            <a:ext cx="1905000" cy="2362200"/>
            <a:chOff x="4838700" y="3657600"/>
            <a:chExt cx="1905000" cy="2362200"/>
          </a:xfrm>
          <a:solidFill>
            <a:srgbClr val="FFFF00"/>
          </a:solidFill>
        </p:grpSpPr>
        <p:sp>
          <p:nvSpPr>
            <p:cNvPr id="10" name="Rectangle 9"/>
            <p:cNvSpPr/>
            <p:nvPr/>
          </p:nvSpPr>
          <p:spPr>
            <a:xfrm>
              <a:off x="4838700" y="5105400"/>
              <a:ext cx="19050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সহ্য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5638800" y="3657600"/>
              <a:ext cx="304800" cy="1371600"/>
            </a:xfrm>
            <a:prstGeom prst="downArrow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751610" y="3556000"/>
            <a:ext cx="2011640" cy="2362200"/>
            <a:chOff x="7048500" y="3657600"/>
            <a:chExt cx="1752600" cy="2362200"/>
          </a:xfrm>
          <a:solidFill>
            <a:srgbClr val="FF00FF"/>
          </a:solidFill>
        </p:grpSpPr>
        <p:sp>
          <p:nvSpPr>
            <p:cNvPr id="11" name="Rectangle 10"/>
            <p:cNvSpPr/>
            <p:nvPr/>
          </p:nvSpPr>
          <p:spPr>
            <a:xfrm>
              <a:off x="7048500" y="5105400"/>
              <a:ext cx="1752600" cy="914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নানা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বর্ণ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বিশিষ্ট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696200" y="3657600"/>
              <a:ext cx="304800" cy="1371600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82700" y="3001818"/>
            <a:ext cx="9480550" cy="914400"/>
            <a:chOff x="495300" y="2438400"/>
            <a:chExt cx="8153400" cy="914400"/>
          </a:xfrm>
        </p:grpSpPr>
        <p:sp>
          <p:nvSpPr>
            <p:cNvPr id="4" name="Rectangle 3"/>
            <p:cNvSpPr/>
            <p:nvPr/>
          </p:nvSpPr>
          <p:spPr>
            <a:xfrm>
              <a:off x="495300" y="2438400"/>
              <a:ext cx="1752600" cy="914400"/>
            </a:xfrm>
            <a:prstGeom prst="rect">
              <a:avLst/>
            </a:prstGeom>
            <a:solidFill>
              <a:srgbClr val="66FF66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ষড়ঋতু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81300" y="2438400"/>
              <a:ext cx="1676400" cy="914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64168" y="2438400"/>
              <a:ext cx="16764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অসহ্য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96100" y="2438400"/>
              <a:ext cx="1752600" cy="914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বিচিত্র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82700" y="4962237"/>
            <a:ext cx="9480549" cy="955963"/>
            <a:chOff x="1282700" y="4962237"/>
            <a:chExt cx="9480549" cy="955963"/>
          </a:xfrm>
        </p:grpSpPr>
        <p:sp>
          <p:nvSpPr>
            <p:cNvPr id="8" name="Rectangle 7"/>
            <p:cNvSpPr/>
            <p:nvPr/>
          </p:nvSpPr>
          <p:spPr>
            <a:xfrm>
              <a:off x="1282700" y="5003800"/>
              <a:ext cx="2037874" cy="914400"/>
            </a:xfrm>
            <a:prstGeom prst="rect">
              <a:avLst/>
            </a:prstGeom>
            <a:solidFill>
              <a:srgbClr val="66FF66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ছয়টি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ঋতু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40798" y="5001492"/>
              <a:ext cx="1949272" cy="914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ঊষ্ণতা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62700" y="4962237"/>
              <a:ext cx="1949272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সহ্য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25374" y="4962237"/>
              <a:ext cx="2037875" cy="914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নানা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বর্ণ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বিশিষ্ট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04010" y="205615"/>
            <a:ext cx="10280072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থেকে যুক্তবর্ণ সংবলিত শব্দ খুঁজে বের করে খাতায় লেখ।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400" y="241301"/>
            <a:ext cx="8864600" cy="584775"/>
          </a:xfrm>
          <a:prstGeom prst="rect">
            <a:avLst/>
          </a:prstGeom>
          <a:solidFill>
            <a:srgbClr val="66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81201" y="1371601"/>
            <a:ext cx="2666114" cy="3666530"/>
            <a:chOff x="457200" y="1676400"/>
            <a:chExt cx="2666114" cy="3666530"/>
          </a:xfrm>
        </p:grpSpPr>
        <p:sp>
          <p:nvSpPr>
            <p:cNvPr id="3" name="Rectangle 2"/>
            <p:cNvSpPr/>
            <p:nvPr/>
          </p:nvSpPr>
          <p:spPr>
            <a:xfrm>
              <a:off x="457200" y="1676400"/>
              <a:ext cx="266611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গ্রীষ্মকাল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2885163"/>
              <a:ext cx="193193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প্রচণ্ড</a:t>
              </a:r>
              <a:endParaRPr lang="en-US" sz="5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4419600"/>
              <a:ext cx="213552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হেমন্ত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ound Same Side Corner Rectangle 4"/>
          <p:cNvSpPr/>
          <p:nvPr/>
        </p:nvSpPr>
        <p:spPr>
          <a:xfrm>
            <a:off x="4838256" y="2613808"/>
            <a:ext cx="1296285" cy="9390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7780" rIns="17780" bIns="17780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7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ound Same Side Corner Rectangle 4"/>
          <p:cNvSpPr/>
          <p:nvPr/>
        </p:nvSpPr>
        <p:spPr>
          <a:xfrm>
            <a:off x="4800600" y="4114801"/>
            <a:ext cx="1333941" cy="10115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0" tIns="25400" rIns="25400" bIns="25400" numCol="1" spcCol="1270" anchor="ctr" anchorCtr="0">
            <a:noAutofit/>
          </a:bodyPr>
          <a:lstStyle/>
          <a:p>
            <a:pPr marL="285750" lvl="1" indent="-285750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7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ng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76402" y="4838700"/>
            <a:ext cx="9144000" cy="1752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29199" y="127713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1219201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NikoshBAN" pitchFamily="2" charset="0"/>
                <a:cs typeface="NikoshBAN" pitchFamily="2" charset="0"/>
              </a:rPr>
              <a:t>ষ + ম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2534198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ণ + 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0" y="3962401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NikoshBAN" pitchFamily="2" charset="0"/>
                <a:cs typeface="NikoshBAN" pitchFamily="2" charset="0"/>
              </a:rPr>
              <a:t>ন + 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4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6100" y="874187"/>
            <a:ext cx="5969000" cy="707886"/>
          </a:xfrm>
          <a:prstGeom prst="rect">
            <a:avLst/>
          </a:prstGeom>
          <a:solidFill>
            <a:srgbClr val="66FF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6174" y="1673685"/>
            <a:ext cx="712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latin typeface="NikoshBAN" pitchFamily="2" charset="0"/>
                <a:cs typeface="NikoshBAN" pitchFamily="2" charset="0"/>
              </a:rPr>
              <a:t>যুক্তবর্ণগুলো ভেঙ্গে শব্দ ও বাক্য লেখঃ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ng1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26" y="5808963"/>
            <a:ext cx="9144000" cy="1066800"/>
          </a:xfrm>
          <a:prstGeom prst="rect">
            <a:avLst/>
          </a:prstGeom>
        </p:spPr>
      </p:pic>
      <p:pic>
        <p:nvPicPr>
          <p:cNvPr id="9" name="Picture 8" descr="png1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524000" y="0"/>
            <a:ext cx="9144000" cy="838200"/>
          </a:xfrm>
          <a:prstGeom prst="rect">
            <a:avLst/>
          </a:prstGeom>
        </p:spPr>
      </p:pic>
      <p:pic>
        <p:nvPicPr>
          <p:cNvPr id="10" name="Picture 9" descr="png1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64142" y="2904482"/>
            <a:ext cx="6224462" cy="838200"/>
          </a:xfrm>
          <a:prstGeom prst="rect">
            <a:avLst/>
          </a:prstGeom>
        </p:spPr>
      </p:pic>
      <p:pic>
        <p:nvPicPr>
          <p:cNvPr id="11" name="Picture 10" descr="png1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-1969231" y="2624540"/>
            <a:ext cx="6224462" cy="76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E89BB-C4CF-4823-ABFC-4BBA3C65AF2D}"/>
              </a:ext>
            </a:extLst>
          </p:cNvPr>
          <p:cNvSpPr/>
          <p:nvPr/>
        </p:nvSpPr>
        <p:spPr>
          <a:xfrm>
            <a:off x="3246100" y="2534738"/>
            <a:ext cx="1447797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Same Side Corner Rectangle 4">
            <a:extLst>
              <a:ext uri="{FF2B5EF4-FFF2-40B4-BE49-F238E27FC236}">
                <a16:creationId xmlns:a16="http://schemas.microsoft.com/office/drawing/2014/main" id="{49D91BAB-2CBB-4C61-9B84-E06D5F0B77EB}"/>
              </a:ext>
            </a:extLst>
          </p:cNvPr>
          <p:cNvSpPr/>
          <p:nvPr/>
        </p:nvSpPr>
        <p:spPr>
          <a:xfrm>
            <a:off x="7658936" y="2534738"/>
            <a:ext cx="1524001" cy="134733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0" tIns="25400" rIns="25400" bIns="25400" numCol="1" spcCol="1270" anchor="ctr" anchorCtr="0">
            <a:noAutofit/>
          </a:bodyPr>
          <a:lstStyle/>
          <a:p>
            <a:pPr marL="285750" lvl="1" indent="-285750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8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A7DB1E-2177-4A95-90CC-4A4A1564AD7E}"/>
              </a:ext>
            </a:extLst>
          </p:cNvPr>
          <p:cNvSpPr/>
          <p:nvPr/>
        </p:nvSpPr>
        <p:spPr>
          <a:xfrm>
            <a:off x="5484113" y="2534738"/>
            <a:ext cx="1447797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8AB500-07F5-42A0-AEFA-08A4922B796D}"/>
              </a:ext>
            </a:extLst>
          </p:cNvPr>
          <p:cNvSpPr/>
          <p:nvPr/>
        </p:nvSpPr>
        <p:spPr>
          <a:xfrm>
            <a:off x="3299148" y="4171850"/>
            <a:ext cx="1447797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1E8348-6DD7-403B-9C36-3361B7B272AB}"/>
              </a:ext>
            </a:extLst>
          </p:cNvPr>
          <p:cNvSpPr/>
          <p:nvPr/>
        </p:nvSpPr>
        <p:spPr>
          <a:xfrm>
            <a:off x="5484113" y="4206910"/>
            <a:ext cx="1447797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465CC-FD2D-46C4-BBD4-3988EC12EC64}"/>
              </a:ext>
            </a:extLst>
          </p:cNvPr>
          <p:cNvSpPr/>
          <p:nvPr/>
        </p:nvSpPr>
        <p:spPr>
          <a:xfrm>
            <a:off x="7682347" y="4217844"/>
            <a:ext cx="1532753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  <p:bldP spid="14" grpId="0" animBg="1"/>
      <p:bldP spid="15" grpId="0" animBg="1"/>
      <p:bldP spid="12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9181" y="312303"/>
            <a:ext cx="9046464" cy="115824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9318" y="1856084"/>
            <a:ext cx="10846190" cy="471267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লাইলী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ফুলগাঁও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লাকসাম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" t="2682" r="3185" b="2734"/>
          <a:stretch>
            <a:fillRect/>
          </a:stretch>
        </p:blipFill>
        <p:spPr>
          <a:xfrm rot="5400000">
            <a:off x="3079752" y="-1771648"/>
            <a:ext cx="6108699" cy="10261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49500" y="1015761"/>
            <a:ext cx="7632700" cy="4262179"/>
            <a:chOff x="825500" y="1015760"/>
            <a:chExt cx="7243232" cy="4262179"/>
          </a:xfrm>
          <a:solidFill>
            <a:srgbClr val="66FF66"/>
          </a:solidFill>
        </p:grpSpPr>
        <p:sp>
          <p:nvSpPr>
            <p:cNvPr id="4" name="TextBox 3"/>
            <p:cNvSpPr txBox="1"/>
            <p:nvPr/>
          </p:nvSpPr>
          <p:spPr>
            <a:xfrm>
              <a:off x="825500" y="1015760"/>
              <a:ext cx="7243232" cy="830997"/>
            </a:xfrm>
            <a:prstGeom prst="rect">
              <a:avLst/>
            </a:prstGeom>
            <a:grpFill/>
            <a:ln w="57150">
              <a:solidFill>
                <a:srgbClr val="FF000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5500" y="2230951"/>
              <a:ext cx="7243232" cy="3046988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prstDash val="lgDashDot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bn-BD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তোমাদের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দেখা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চারপাশের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প্রকৃতি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লিখে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আনবে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182419"/>
            <a:ext cx="11290300" cy="6299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35412" y="812014"/>
            <a:ext cx="417151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3298" y="484908"/>
            <a:ext cx="10198100" cy="4772892"/>
            <a:chOff x="1003298" y="484908"/>
            <a:chExt cx="10198100" cy="477289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FBF1B9-9965-4C57-A666-92186837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83" y="3028005"/>
              <a:ext cx="5125894" cy="22297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0E68CE-1400-43B5-892C-7C7F78FBD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298" y="581891"/>
              <a:ext cx="2755901" cy="244611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82D263-2474-4F3C-A06C-0A735B334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276" y="3028005"/>
              <a:ext cx="5041899" cy="22297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921" y="484908"/>
              <a:ext cx="3094477" cy="254309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84041" y="3797300"/>
            <a:ext cx="9296400" cy="2743200"/>
            <a:chOff x="-76200" y="4114800"/>
            <a:chExt cx="9372600" cy="2743200"/>
          </a:xfrm>
        </p:grpSpPr>
        <p:pic>
          <p:nvPicPr>
            <p:cNvPr id="3" name="Picture 2" descr="prc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6887" y="4800600"/>
              <a:ext cx="2019513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6200" y="4114800"/>
              <a:ext cx="9144000" cy="26670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484040" y="673099"/>
            <a:ext cx="9069659" cy="5791201"/>
            <a:chOff x="7467599" y="1625794"/>
            <a:chExt cx="9069659" cy="5791201"/>
          </a:xfrm>
        </p:grpSpPr>
        <p:sp>
          <p:nvSpPr>
            <p:cNvPr id="10" name="Pentagon 9"/>
            <p:cNvSpPr/>
            <p:nvPr/>
          </p:nvSpPr>
          <p:spPr>
            <a:xfrm>
              <a:off x="7467599" y="1625794"/>
              <a:ext cx="9069659" cy="3429000"/>
            </a:xfrm>
            <a:prstGeom prst="homePlate">
              <a:avLst>
                <a:gd name="adj" fmla="val 0"/>
              </a:avLst>
            </a:prstGeom>
            <a:solidFill>
              <a:srgbClr val="66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67599" y="1625795"/>
              <a:ext cx="228600" cy="5791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241108" y="2031999"/>
              <a:ext cx="5715000" cy="2616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endPara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চতুর্থ </a:t>
              </a:r>
            </a:p>
            <a:p>
              <a:pPr algn="ctr"/>
              <a:r>
                <a:rPr lang="bn-BD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৪০মিনিট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656453" y="3244334"/>
            <a:ext cx="4879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https://www.youtube.com/watch?v=8skcE7xgv2Q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A0E32B-DC25-4263-88B2-F801AA16D145}"/>
              </a:ext>
            </a:extLst>
          </p:cNvPr>
          <p:cNvSpPr/>
          <p:nvPr/>
        </p:nvSpPr>
        <p:spPr>
          <a:xfrm>
            <a:off x="254157" y="264473"/>
            <a:ext cx="11702443" cy="987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দেখি।</a:t>
            </a:r>
          </a:p>
          <a:p>
            <a:pPr algn="ctr"/>
            <a:endParaRPr lang="en-GB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A7C67-D074-48C7-BC5D-4EE2299E6789}"/>
              </a:ext>
            </a:extLst>
          </p:cNvPr>
          <p:cNvSpPr/>
          <p:nvPr/>
        </p:nvSpPr>
        <p:spPr>
          <a:xfrm>
            <a:off x="254157" y="5605975"/>
            <a:ext cx="11702443" cy="987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51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410575" y="4642139"/>
            <a:ext cx="238125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r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27940" y="196060"/>
            <a:ext cx="252572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r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8317773" y="216627"/>
            <a:ext cx="256685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r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1150959" y="4503758"/>
            <a:ext cx="2727282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219E44-40F8-43FF-B8E9-BF7F448FFBEC}"/>
              </a:ext>
            </a:extLst>
          </p:cNvPr>
          <p:cNvSpPr/>
          <p:nvPr/>
        </p:nvSpPr>
        <p:spPr>
          <a:xfrm>
            <a:off x="3010486" y="900332"/>
            <a:ext cx="6400602" cy="509250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ষড়ঋতুর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.......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১,২।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506415" y="419099"/>
            <a:ext cx="9179169" cy="15066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153" y="2162323"/>
            <a:ext cx="11185691" cy="4121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৩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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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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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১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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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১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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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299" y="49280"/>
            <a:ext cx="9080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সো কিছু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খি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300" y="5514109"/>
            <a:ext cx="10604499" cy="9847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বিভিন্ন রূপ । 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B46393-6292-4E84-9898-3A85ED13E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1198840"/>
            <a:ext cx="3797300" cy="4058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B030A-6C60-4513-A840-754D1A25F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1198840"/>
            <a:ext cx="3505199" cy="40589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0954" y="110909"/>
            <a:ext cx="10604499" cy="9847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198840"/>
            <a:ext cx="4119419" cy="405895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419" y="469143"/>
            <a:ext cx="68025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একক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2339506"/>
            <a:ext cx="1126374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১।বাংলাদেশের প্রকৃতির রঙ কেমন?</a:t>
            </a:r>
          </a:p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 কয়টি ঋতু?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E501F-1BB7-47FF-A836-9DA19313C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89" y="204113"/>
            <a:ext cx="3906983" cy="27869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0C09BB-683F-4178-8141-A839018985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9"/>
          <a:stretch/>
        </p:blipFill>
        <p:spPr>
          <a:xfrm>
            <a:off x="6068287" y="3052993"/>
            <a:ext cx="5694222" cy="264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209649"/>
            <a:ext cx="3616036" cy="278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0" y="228453"/>
            <a:ext cx="3962399" cy="2786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6" y="3034188"/>
            <a:ext cx="5430981" cy="26462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DA0B94-B825-494A-9052-2EE0B53E5CB3}"/>
              </a:ext>
            </a:extLst>
          </p:cNvPr>
          <p:cNvSpPr/>
          <p:nvPr/>
        </p:nvSpPr>
        <p:spPr>
          <a:xfrm>
            <a:off x="811551" y="5915938"/>
            <a:ext cx="10950958" cy="662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ফলগুলো কখন পাকে?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A0B94-B825-494A-9052-2EE0B53E5CB3}"/>
              </a:ext>
            </a:extLst>
          </p:cNvPr>
          <p:cNvSpPr/>
          <p:nvPr/>
        </p:nvSpPr>
        <p:spPr>
          <a:xfrm>
            <a:off x="811551" y="5915938"/>
            <a:ext cx="10950958" cy="6629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গ্রীষ্মকালে আম,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জাম,কাঁঠাল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আনারস ও লিচু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পাকে।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391</Words>
  <Application>Microsoft Office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Singer</cp:lastModifiedBy>
  <cp:revision>66</cp:revision>
  <dcterms:created xsi:type="dcterms:W3CDTF">2019-08-23T12:15:09Z</dcterms:created>
  <dcterms:modified xsi:type="dcterms:W3CDTF">2020-03-01T13:20:03Z</dcterms:modified>
</cp:coreProperties>
</file>