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5" r:id="rId17"/>
    <p:sldId id="270" r:id="rId18"/>
    <p:sldId id="271" r:id="rId19"/>
    <p:sldId id="272" r:id="rId20"/>
    <p:sldId id="274" r:id="rId21"/>
    <p:sldId id="276" r:id="rId22"/>
    <p:sldId id="277" r:id="rId23"/>
    <p:sldId id="278" r:id="rId24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16" y="-8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youtube.com/watch?v=Va5szHm1OV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ipulendranath1971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35" y="1561475"/>
            <a:ext cx="7848600" cy="513223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43400" y="228600"/>
            <a:ext cx="5333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! </a:t>
            </a:r>
            <a:endParaRPr lang="en-US" sz="8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6858000"/>
            <a:ext cx="98411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53" y="533400"/>
            <a:ext cx="2402236" cy="2467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7578" y="436546"/>
            <a:ext cx="2590800" cy="266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6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74416"/>
            <a:ext cx="14207293" cy="7725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984861"/>
            <a:ext cx="1082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পাঠসম্পর্কিত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দারুণ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দেখবো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1132" y="3336605"/>
            <a:ext cx="9920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4"/>
              </a:rPr>
              <a:t>https://www.youtube.com/watch?v=Va5szHm1OVU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78732" y="6096000"/>
            <a:ext cx="1052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পেরেছো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ধারাবাহিকভাবে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7116"/>
              </p:ext>
            </p:extLst>
          </p:nvPr>
        </p:nvGraphicFramePr>
        <p:xfrm>
          <a:off x="6875045" y="4572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75045" y="4572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3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8" y="2743199"/>
            <a:ext cx="5588001" cy="36575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1"/>
          <a:stretch/>
        </p:blipFill>
        <p:spPr>
          <a:xfrm>
            <a:off x="317499" y="1708804"/>
            <a:ext cx="5486400" cy="4691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410"/>
          <a:stretch/>
        </p:blipFill>
        <p:spPr>
          <a:xfrm>
            <a:off x="8728023" y="1482206"/>
            <a:ext cx="5564981" cy="4918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593344"/>
            <a:ext cx="3884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0575" y="593343"/>
            <a:ext cx="998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0699" y="6781800"/>
            <a:ext cx="830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5440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59" y="1664982"/>
            <a:ext cx="8061960" cy="4837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43200" y="60210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823501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মাংসপেশী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1"/>
          <a:stretch/>
        </p:blipFill>
        <p:spPr>
          <a:xfrm>
            <a:off x="9753600" y="1664982"/>
            <a:ext cx="3657600" cy="4837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14900" y="602104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32" y="1835034"/>
            <a:ext cx="6708307" cy="4546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" y="1835034"/>
            <a:ext cx="6832184" cy="4546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7632" y="522184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6132" y="522184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752" y="6857999"/>
            <a:ext cx="13418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তৈলাক্ত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1811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6477001" cy="4653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1"/>
          <a:stretch/>
        </p:blipFill>
        <p:spPr>
          <a:xfrm>
            <a:off x="7385155" y="1750102"/>
            <a:ext cx="6711844" cy="4655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05200" y="566357"/>
            <a:ext cx="6540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542" y="573852"/>
            <a:ext cx="838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455" y="6781800"/>
            <a:ext cx="1272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r="77" b="23537"/>
          <a:stretch/>
        </p:blipFill>
        <p:spPr>
          <a:xfrm>
            <a:off x="7467601" y="1459043"/>
            <a:ext cx="6553200" cy="53989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3374"/>
            <a:ext cx="6701051" cy="5334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667000" y="3810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99" y="7162800"/>
            <a:ext cx="13182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আবেগিক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5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2"/>
          <a:stretch/>
        </p:blipFill>
        <p:spPr>
          <a:xfrm>
            <a:off x="734517" y="1752600"/>
            <a:ext cx="6372359" cy="4773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752600"/>
            <a:ext cx="6608372" cy="4773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76699" y="685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3321" y="685800"/>
            <a:ext cx="5856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করছো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9" y="6934200"/>
            <a:ext cx="1150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গলার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3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r="1912"/>
          <a:stretch/>
        </p:blipFill>
        <p:spPr>
          <a:xfrm>
            <a:off x="458580" y="2732573"/>
            <a:ext cx="4508592" cy="37806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r="2974"/>
          <a:stretch/>
        </p:blipFill>
        <p:spPr>
          <a:xfrm>
            <a:off x="9835915" y="2732573"/>
            <a:ext cx="4355267" cy="37806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43029" y="1597700"/>
            <a:ext cx="9363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করছো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330" y="7010400"/>
            <a:ext cx="13881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মাতাকে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03" y="2732573"/>
            <a:ext cx="4840013" cy="38462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43029" y="304800"/>
            <a:ext cx="319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8580" y="1320463"/>
            <a:ext cx="1348602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69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1"/>
          <a:stretch/>
        </p:blipFill>
        <p:spPr>
          <a:xfrm>
            <a:off x="2345411" y="2819400"/>
            <a:ext cx="9912096" cy="4062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7254490"/>
            <a:ext cx="1287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বয়ঃসন্ধিকালের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আপনজন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ভাইবোনের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703" y="228599"/>
            <a:ext cx="304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5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3703" y="1116031"/>
            <a:ext cx="1369551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7503" y="1295400"/>
            <a:ext cx="139343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দুইজনে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বয়ঃসন্ধিকালের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নোটবুকে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বাবা-মা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আপনজন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271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274" y="1371600"/>
            <a:ext cx="139071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776" y="228600"/>
            <a:ext cx="3407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9776" y="1151930"/>
            <a:ext cx="1375722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2274" y="3200400"/>
            <a:ext cx="6810532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মা-বাবার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ভাই-বোনের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শিক্ষক-শিক্ষিকার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দুশ্চিন্তাগ্রস্থ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468" y="3200400"/>
            <a:ext cx="6962932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দুশ্চিন্তাগ্রস্থ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হওয়া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মা-বাবার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ভাই-বোনের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শিক্ষক-শিক্ষিকার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p Ribbon 14"/>
          <p:cNvSpPr/>
          <p:nvPr/>
        </p:nvSpPr>
        <p:spPr>
          <a:xfrm>
            <a:off x="4522700" y="381000"/>
            <a:ext cx="5737400" cy="1135189"/>
          </a:xfrm>
          <a:prstGeom prst="ribbon2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70500" y="348429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7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996" flipH="1">
            <a:off x="1147754" y="279729"/>
            <a:ext cx="2780230" cy="3461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02301" y="4040561"/>
            <a:ext cx="6629400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বিপুলেন্দ্র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চক্রবর্ত্তী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শৈলকুপা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ICT4E</a:t>
            </a:r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/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bipulendranath1971@gmail.com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/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01715309481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বাতায়ন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bipulendranath1971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69" y="510601"/>
            <a:ext cx="2657974" cy="32604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48600" y="4040561"/>
            <a:ext cx="6400800" cy="372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৭</a:t>
            </a: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স্বাস্থ্যবিধি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০১-০৩-২০২০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391400" y="1752599"/>
            <a:ext cx="0" cy="607361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17567" y="2010427"/>
            <a:ext cx="0" cy="55579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65900" y="2010427"/>
            <a:ext cx="0" cy="55579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5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38" y="1460290"/>
            <a:ext cx="5067299" cy="6348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10653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6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8649"/>
            <a:ext cx="13944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3048000"/>
            <a:ext cx="7162800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69" y="1475280"/>
            <a:ext cx="5234236" cy="64206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29600" y="2209800"/>
            <a:ext cx="5067299" cy="545449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5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599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336595"/>
            <a:ext cx="13563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2667000"/>
            <a:ext cx="1295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বয়ঃসন্ধি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0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6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12796"/>
            <a:ext cx="13716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1828800"/>
            <a:ext cx="1371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মা-বাবার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নোটবুকে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আগামীকাল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দেখাবে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51649"/>
            <a:ext cx="4106280" cy="26397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751647"/>
            <a:ext cx="3841099" cy="26397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751649"/>
            <a:ext cx="3886200" cy="26397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6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3"/>
          <a:stretch/>
        </p:blipFill>
        <p:spPr>
          <a:xfrm>
            <a:off x="1602921" y="1981200"/>
            <a:ext cx="11000014" cy="5541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21921" y="457198"/>
            <a:ext cx="11762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4364721" y="514664"/>
            <a:ext cx="5737400" cy="1161736"/>
          </a:xfrm>
          <a:prstGeom prst="ribbon2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86235" y="490930"/>
            <a:ext cx="187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পূর্বপাঠ</a:t>
            </a:r>
            <a:endParaRPr lang="en-US" sz="60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672" y="1710154"/>
            <a:ext cx="9232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667000"/>
            <a:ext cx="13563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400" y="5558668"/>
            <a:ext cx="13563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68336" y="3423178"/>
            <a:ext cx="13553314" cy="183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8050" y="4495800"/>
            <a:ext cx="13563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6543851"/>
            <a:ext cx="13563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7764" y="7467600"/>
            <a:ext cx="13563600" cy="76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2667000"/>
            <a:ext cx="14364" cy="4800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097000" y="2667000"/>
            <a:ext cx="0" cy="48768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91000" y="2667000"/>
            <a:ext cx="0" cy="4800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772400" y="2667000"/>
            <a:ext cx="0" cy="48768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5800" y="277933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0560" y="2700306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34400" y="2700307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0600" y="3657744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4091" y="4716448"/>
            <a:ext cx="196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6931" y="5638800"/>
            <a:ext cx="1540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ছোঁয়াচে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6930" y="6629400"/>
            <a:ext cx="317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পোকামাকড়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বাহিত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97200" y="3536112"/>
            <a:ext cx="337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সোয়াইন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গুটিবসন্ত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যক্ষ্মা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ইনফ্লুয়েঞ্জা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97200" y="4531784"/>
            <a:ext cx="310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ডায়রিয়া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কলেরা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আমাশয়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টাইফয়েড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97200" y="5638800"/>
            <a:ext cx="294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ইবোলা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97200" y="6589693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জলাতঙ্ক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ম্যালেরিয়া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ডেঙ্গু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02975" y="3511357"/>
            <a:ext cx="5358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হাঁচি-কাশির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রুমাল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চারপাশ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02975" y="4564048"/>
            <a:ext cx="5587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জীবাণুমুক্ত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04950" y="5518155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305800" y="6513371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আশপাশে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কৌঁটা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0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6" grpId="0"/>
      <p:bldP spid="47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7" r="8080"/>
          <a:stretch/>
        </p:blipFill>
        <p:spPr>
          <a:xfrm>
            <a:off x="685800" y="1595358"/>
            <a:ext cx="6629400" cy="518644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95359"/>
            <a:ext cx="6477000" cy="518643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76400" y="437212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7720" lvl="2" indent="-5715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8190" y="457200"/>
            <a:ext cx="6843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784" y="7101240"/>
            <a:ext cx="1276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আবেগিক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023046" y="685825"/>
            <a:ext cx="10591800" cy="819464"/>
          </a:xfrm>
          <a:prstGeom prst="ribbon2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97641" y="581959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52136" r="1628" b="1"/>
          <a:stretch/>
        </p:blipFill>
        <p:spPr>
          <a:xfrm>
            <a:off x="5029014" y="3966623"/>
            <a:ext cx="4579863" cy="31961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64694" y="7162800"/>
            <a:ext cx="13708505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বয়ঃসন্ধি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-------------------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৫০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1346" y="1741888"/>
            <a:ext cx="7315200" cy="22159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বয়ঃসন্ধি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9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335936" y="494675"/>
            <a:ext cx="7924800" cy="1652108"/>
          </a:xfrm>
          <a:prstGeom prst="ribbon2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98136" y="659009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i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236" y="2590800"/>
            <a:ext cx="13792200" cy="42473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10972800" algn="l"/>
              </a:tabLst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শিশুরা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10972800" algn="l"/>
              </a:tabLst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10972800" algn="l"/>
              </a:tabLst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৯.৩.১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tabLst>
                <a:tab pos="10972800" algn="l"/>
              </a:tabLst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৯.৩.২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পরিবর্তনসমূহ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tabLst>
                <a:tab pos="10972800" algn="l"/>
              </a:tabLst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৯.৩.৩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 b="10840"/>
          <a:stretch/>
        </p:blipFill>
        <p:spPr>
          <a:xfrm>
            <a:off x="609600" y="1600200"/>
            <a:ext cx="6400800" cy="48006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b="11215"/>
          <a:stretch/>
        </p:blipFill>
        <p:spPr>
          <a:xfrm>
            <a:off x="7380157" y="1600200"/>
            <a:ext cx="6602376" cy="48006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86150" y="538997"/>
            <a:ext cx="628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9209" y="548044"/>
            <a:ext cx="704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করছো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871" y="6800508"/>
            <a:ext cx="13048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23988" algn="l"/>
              </a:tabLst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435" y="609600"/>
            <a:ext cx="13803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পৌঁছানোর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পর্যায়কে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3738" y="6685743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বয়ঃসন্ধি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2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বয়ঃসন্ধি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0446" y="4572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-6335" r="-175" b="26285"/>
          <a:stretch/>
        </p:blipFill>
        <p:spPr>
          <a:xfrm>
            <a:off x="762000" y="1676400"/>
            <a:ext cx="131064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6149126"/>
            <a:ext cx="194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৯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14600" y="6310708"/>
            <a:ext cx="9067800" cy="50783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920302" y="6146068"/>
            <a:ext cx="194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3313" y="6818539"/>
            <a:ext cx="9910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বয়ঃসন্ধি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5" grpId="1"/>
      <p:bldP spid="10" grpId="0" animBg="1"/>
      <p:bldP spid="10" grpId="1" animBg="1"/>
      <p:bldP spid="11" grpId="0"/>
      <p:bldP spid="11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0" r="79242" b="27148"/>
          <a:stretch/>
        </p:blipFill>
        <p:spPr>
          <a:xfrm>
            <a:off x="475291" y="2062239"/>
            <a:ext cx="3126096" cy="3166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4" t="6303" r="57050" b="34907"/>
          <a:stretch/>
        </p:blipFill>
        <p:spPr>
          <a:xfrm>
            <a:off x="3581400" y="2062239"/>
            <a:ext cx="3101506" cy="3166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2" r="31282" b="45604"/>
          <a:stretch/>
        </p:blipFill>
        <p:spPr>
          <a:xfrm>
            <a:off x="6657922" y="2062239"/>
            <a:ext cx="3565086" cy="3166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8" b="47842"/>
          <a:stretch/>
        </p:blipFill>
        <p:spPr>
          <a:xfrm>
            <a:off x="10364375" y="2062239"/>
            <a:ext cx="3750114" cy="3166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3926" y="67887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বয়ঃসন্ধি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79" y="5472589"/>
            <a:ext cx="1614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657875" y="5590609"/>
            <a:ext cx="8410408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286932" y="5522181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8859" y="6291622"/>
            <a:ext cx="10757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১৩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বয়ঃসন্ধি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7352" y="678873"/>
            <a:ext cx="509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 animBg="1"/>
      <p:bldP spid="9" grpId="1" animBg="1"/>
      <p:bldP spid="10" grpId="0"/>
      <p:bldP spid="10" grpId="1"/>
      <p:bldP spid="12" grpId="0"/>
      <p:bldP spid="14" grpId="0"/>
      <p:bldP spid="1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702</Words>
  <Application>Microsoft Office PowerPoint</Application>
  <PresentationFormat>Custom</PresentationFormat>
  <Paragraphs>114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EXCEL</dc:creator>
  <cp:lastModifiedBy>EXCEL</cp:lastModifiedBy>
  <cp:revision>80</cp:revision>
  <dcterms:created xsi:type="dcterms:W3CDTF">2006-08-16T00:00:00Z</dcterms:created>
  <dcterms:modified xsi:type="dcterms:W3CDTF">2020-02-29T08:39:35Z</dcterms:modified>
</cp:coreProperties>
</file>