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88" r:id="rId3"/>
    <p:sldId id="281" r:id="rId4"/>
    <p:sldId id="272" r:id="rId5"/>
    <p:sldId id="266" r:id="rId6"/>
    <p:sldId id="265" r:id="rId7"/>
    <p:sldId id="264" r:id="rId8"/>
    <p:sldId id="284" r:id="rId9"/>
    <p:sldId id="273" r:id="rId10"/>
    <p:sldId id="262" r:id="rId11"/>
    <p:sldId id="282" r:id="rId12"/>
    <p:sldId id="285" r:id="rId13"/>
    <p:sldId id="286" r:id="rId14"/>
    <p:sldId id="287" r:id="rId15"/>
    <p:sldId id="276" r:id="rId16"/>
    <p:sldId id="277" r:id="rId17"/>
    <p:sldId id="278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9928" autoAdjust="0"/>
  </p:normalViewPr>
  <p:slideViewPr>
    <p:cSldViewPr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52C4-2C99-452A-AC58-2C61128CF9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F4B4E-3CD7-4F6E-B4EA-1B5794E712D9}">
      <dgm:prSet phldrT="[Text]"/>
      <dgm:spPr/>
      <dgm:t>
        <a:bodyPr/>
        <a:lstStyle/>
        <a:p>
          <a:r>
            <a:rPr lang="en-US" dirty="0" smtClean="0"/>
            <a:t>?????</a:t>
          </a:r>
          <a:endParaRPr lang="en-US" dirty="0"/>
        </a:p>
      </dgm:t>
    </dgm:pt>
    <dgm:pt modelId="{83D65945-8CE2-4772-85B5-920BCCFB709F}" type="parTrans" cxnId="{AA70B76B-60AD-41D8-ADD1-0C316668C840}">
      <dgm:prSet/>
      <dgm:spPr/>
      <dgm:t>
        <a:bodyPr/>
        <a:lstStyle/>
        <a:p>
          <a:endParaRPr lang="en-US"/>
        </a:p>
      </dgm:t>
    </dgm:pt>
    <dgm:pt modelId="{4CC1788E-EDBA-46C3-8E2B-67CCF0E969EC}" type="sibTrans" cxnId="{AA70B76B-60AD-41D8-ADD1-0C316668C840}">
      <dgm:prSet/>
      <dgm:spPr/>
      <dgm:t>
        <a:bodyPr/>
        <a:lstStyle/>
        <a:p>
          <a:endParaRPr lang="en-US"/>
        </a:p>
      </dgm:t>
    </dgm:pt>
    <dgm:pt modelId="{C9E1562A-EA33-4205-A908-1BFAFE13A46F}">
      <dgm:prSet phldrT="[Text]"/>
      <dgm:spPr/>
      <dgm:t>
        <a:bodyPr/>
        <a:lstStyle/>
        <a:p>
          <a:r>
            <a:rPr lang="en-US" dirty="0" smtClean="0"/>
            <a:t>???!!!</a:t>
          </a:r>
          <a:endParaRPr lang="en-US" dirty="0"/>
        </a:p>
      </dgm:t>
    </dgm:pt>
    <dgm:pt modelId="{C9D89961-C9E0-4755-B899-CE174C5267DF}" type="parTrans" cxnId="{B1FC352F-8B0E-4F74-BB0F-606E9F729FE0}">
      <dgm:prSet/>
      <dgm:spPr/>
      <dgm:t>
        <a:bodyPr/>
        <a:lstStyle/>
        <a:p>
          <a:endParaRPr lang="en-US"/>
        </a:p>
      </dgm:t>
    </dgm:pt>
    <dgm:pt modelId="{C0AB98A9-885F-4015-8AC1-C27F737A67B8}" type="sibTrans" cxnId="{B1FC352F-8B0E-4F74-BB0F-606E9F729FE0}">
      <dgm:prSet/>
      <dgm:spPr/>
      <dgm:t>
        <a:bodyPr/>
        <a:lstStyle/>
        <a:p>
          <a:endParaRPr lang="en-US"/>
        </a:p>
      </dgm:t>
    </dgm:pt>
    <dgm:pt modelId="{F90B53E7-0961-4D74-9492-5C717E6C8C81}">
      <dgm:prSet phldrT="[Text]"/>
      <dgm:spPr/>
      <dgm:t>
        <a:bodyPr/>
        <a:lstStyle/>
        <a:p>
          <a:r>
            <a:rPr lang="en-US" dirty="0" smtClean="0"/>
            <a:t>???!!!?</a:t>
          </a:r>
          <a:endParaRPr lang="en-US" dirty="0"/>
        </a:p>
      </dgm:t>
    </dgm:pt>
    <dgm:pt modelId="{C4032DF7-E31A-4BE4-9C7E-501C4E808531}" type="parTrans" cxnId="{C728FE7C-A4A3-4260-897D-0DF27D654E69}">
      <dgm:prSet/>
      <dgm:spPr/>
      <dgm:t>
        <a:bodyPr/>
        <a:lstStyle/>
        <a:p>
          <a:endParaRPr lang="en-US"/>
        </a:p>
      </dgm:t>
    </dgm:pt>
    <dgm:pt modelId="{2D59884E-167D-4D70-8B89-D6EF07AA86F9}" type="sibTrans" cxnId="{C728FE7C-A4A3-4260-897D-0DF27D654E69}">
      <dgm:prSet/>
      <dgm:spPr/>
      <dgm:t>
        <a:bodyPr/>
        <a:lstStyle/>
        <a:p>
          <a:endParaRPr lang="en-US"/>
        </a:p>
      </dgm:t>
    </dgm:pt>
    <dgm:pt modelId="{48C32F37-3816-4C60-A588-5D4D23A01D5E}">
      <dgm:prSet phldrT="[Text]"/>
      <dgm:spPr/>
      <dgm:t>
        <a:bodyPr/>
        <a:lstStyle/>
        <a:p>
          <a:r>
            <a:rPr lang="en-US" dirty="0" smtClean="0"/>
            <a:t>!’?!??</a:t>
          </a:r>
          <a:endParaRPr lang="en-US" dirty="0"/>
        </a:p>
      </dgm:t>
    </dgm:pt>
    <dgm:pt modelId="{C54B4DA4-0E4D-4AE9-A449-14BEA514E60C}" type="parTrans" cxnId="{475C37A4-4023-44FE-9362-CCF47457FF39}">
      <dgm:prSet/>
      <dgm:spPr/>
      <dgm:t>
        <a:bodyPr/>
        <a:lstStyle/>
        <a:p>
          <a:endParaRPr lang="en-US"/>
        </a:p>
      </dgm:t>
    </dgm:pt>
    <dgm:pt modelId="{C0A10BA0-FD74-4D90-B62B-962F86225BB8}" type="sibTrans" cxnId="{475C37A4-4023-44FE-9362-CCF47457FF39}">
      <dgm:prSet/>
      <dgm:spPr/>
      <dgm:t>
        <a:bodyPr/>
        <a:lstStyle/>
        <a:p>
          <a:endParaRPr lang="en-US"/>
        </a:p>
      </dgm:t>
    </dgm:pt>
    <dgm:pt modelId="{7B7FF154-6754-4ADD-A2C5-2E72162090AC}">
      <dgm:prSet phldrT="[Text]"/>
      <dgm:spPr/>
      <dgm:t>
        <a:bodyPr/>
        <a:lstStyle/>
        <a:p>
          <a:r>
            <a:rPr lang="en-US" dirty="0" smtClean="0"/>
            <a:t>!!!!!!!</a:t>
          </a:r>
          <a:endParaRPr lang="en-US" dirty="0"/>
        </a:p>
      </dgm:t>
    </dgm:pt>
    <dgm:pt modelId="{EDABE06E-5399-4FB1-BAF5-40B7C81A8AEE}" type="parTrans" cxnId="{299B3D21-ECB7-4D15-AFCB-C28FC8BB36EF}">
      <dgm:prSet/>
      <dgm:spPr/>
      <dgm:t>
        <a:bodyPr/>
        <a:lstStyle/>
        <a:p>
          <a:endParaRPr lang="en-US"/>
        </a:p>
      </dgm:t>
    </dgm:pt>
    <dgm:pt modelId="{CC3A16ED-7D21-4994-A000-5726094322E7}" type="sibTrans" cxnId="{299B3D21-ECB7-4D15-AFCB-C28FC8BB36EF}">
      <dgm:prSet/>
      <dgm:spPr/>
      <dgm:t>
        <a:bodyPr/>
        <a:lstStyle/>
        <a:p>
          <a:endParaRPr lang="en-US"/>
        </a:p>
      </dgm:t>
    </dgm:pt>
    <dgm:pt modelId="{58A8B2D1-5AFD-488F-9A9D-2ED7AB92BBBB}" type="pres">
      <dgm:prSet presAssocID="{8FCF52C4-2C99-452A-AC58-2C61128CF9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94182-9E6E-4A72-9D72-783786318DDD}" type="pres">
      <dgm:prSet presAssocID="{F7BF4B4E-3CD7-4F6E-B4EA-1B5794E712D9}" presName="dummy" presStyleCnt="0"/>
      <dgm:spPr/>
    </dgm:pt>
    <dgm:pt modelId="{3518534F-30D4-4DD5-9096-C05D997FAA52}" type="pres">
      <dgm:prSet presAssocID="{F7BF4B4E-3CD7-4F6E-B4EA-1B5794E71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85DD-B203-4993-BA20-064F46DDF8EA}" type="pres">
      <dgm:prSet presAssocID="{4CC1788E-EDBA-46C3-8E2B-67CCF0E969EC}" presName="sibTrans" presStyleLbl="node1" presStyleIdx="0" presStyleCnt="5" custLinFactNeighborX="-1386" custLinFactNeighborY="11"/>
      <dgm:spPr/>
      <dgm:t>
        <a:bodyPr/>
        <a:lstStyle/>
        <a:p>
          <a:endParaRPr lang="en-US"/>
        </a:p>
      </dgm:t>
    </dgm:pt>
    <dgm:pt modelId="{0378CE85-B28E-4BB2-A9A3-918CFEB95C96}" type="pres">
      <dgm:prSet presAssocID="{C9E1562A-EA33-4205-A908-1BFAFE13A46F}" presName="dummy" presStyleCnt="0"/>
      <dgm:spPr/>
    </dgm:pt>
    <dgm:pt modelId="{D32B314A-2ECF-42B5-BBD6-D9A0E8BAD51B}" type="pres">
      <dgm:prSet presAssocID="{C9E1562A-EA33-4205-A908-1BFAFE13A46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C0F27-682F-43C3-913B-8140D512B4E6}" type="pres">
      <dgm:prSet presAssocID="{C0AB98A9-885F-4015-8AC1-C27F737A67B8}" presName="sibTrans" presStyleLbl="node1" presStyleIdx="1" presStyleCnt="5" custScaleX="107678" custScaleY="89147"/>
      <dgm:spPr/>
      <dgm:t>
        <a:bodyPr/>
        <a:lstStyle/>
        <a:p>
          <a:endParaRPr lang="en-US"/>
        </a:p>
      </dgm:t>
    </dgm:pt>
    <dgm:pt modelId="{48FAF75E-9157-4A69-A8E8-7B166921D83B}" type="pres">
      <dgm:prSet presAssocID="{F90B53E7-0961-4D74-9492-5C717E6C8C81}" presName="dummy" presStyleCnt="0"/>
      <dgm:spPr/>
    </dgm:pt>
    <dgm:pt modelId="{A04E0CE4-DF55-4CE5-9F8D-77AD4E1A291F}" type="pres">
      <dgm:prSet presAssocID="{F90B53E7-0961-4D74-9492-5C717E6C8C8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4C29-00F9-4878-A3A7-9A84C8483CE5}" type="pres">
      <dgm:prSet presAssocID="{2D59884E-167D-4D70-8B89-D6EF07AA86F9}" presName="sibTrans" presStyleLbl="node1" presStyleIdx="2" presStyleCnt="5"/>
      <dgm:spPr/>
      <dgm:t>
        <a:bodyPr/>
        <a:lstStyle/>
        <a:p>
          <a:endParaRPr lang="en-US"/>
        </a:p>
      </dgm:t>
    </dgm:pt>
    <dgm:pt modelId="{8D79DAE0-BB67-4BB2-A7F4-126CC921A96D}" type="pres">
      <dgm:prSet presAssocID="{48C32F37-3816-4C60-A588-5D4D23A01D5E}" presName="dummy" presStyleCnt="0"/>
      <dgm:spPr/>
    </dgm:pt>
    <dgm:pt modelId="{E54A6D10-7B45-42ED-A4A4-131AECA351D8}" type="pres">
      <dgm:prSet presAssocID="{48C32F37-3816-4C60-A588-5D4D23A01D5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87F13-6EF8-45D9-A573-A6A16E8EFD40}" type="pres">
      <dgm:prSet presAssocID="{C0A10BA0-FD74-4D90-B62B-962F86225BB8}" presName="sibTrans" presStyleLbl="node1" presStyleIdx="3" presStyleCnt="5"/>
      <dgm:spPr/>
      <dgm:t>
        <a:bodyPr/>
        <a:lstStyle/>
        <a:p>
          <a:endParaRPr lang="en-US"/>
        </a:p>
      </dgm:t>
    </dgm:pt>
    <dgm:pt modelId="{B8317A1A-348C-469F-9F95-28B8FB28045E}" type="pres">
      <dgm:prSet presAssocID="{7B7FF154-6754-4ADD-A2C5-2E72162090AC}" presName="dummy" presStyleCnt="0"/>
      <dgm:spPr/>
    </dgm:pt>
    <dgm:pt modelId="{EF503C36-B69C-479B-B715-04A4644B32C5}" type="pres">
      <dgm:prSet presAssocID="{7B7FF154-6754-4ADD-A2C5-2E72162090A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12E5E-8751-448A-A421-F4CBCCF4D909}" type="pres">
      <dgm:prSet presAssocID="{CC3A16ED-7D21-4994-A000-5726094322E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547F1CC-4261-44C3-8EA3-B615216DC4CB}" type="presOf" srcId="{7B7FF154-6754-4ADD-A2C5-2E72162090AC}" destId="{EF503C36-B69C-479B-B715-04A4644B32C5}" srcOrd="0" destOrd="0" presId="urn:microsoft.com/office/officeart/2005/8/layout/cycle1"/>
    <dgm:cxn modelId="{C728FE7C-A4A3-4260-897D-0DF27D654E69}" srcId="{8FCF52C4-2C99-452A-AC58-2C61128CF9B8}" destId="{F90B53E7-0961-4D74-9492-5C717E6C8C81}" srcOrd="2" destOrd="0" parTransId="{C4032DF7-E31A-4BE4-9C7E-501C4E808531}" sibTransId="{2D59884E-167D-4D70-8B89-D6EF07AA86F9}"/>
    <dgm:cxn modelId="{84BE4DB9-F692-4D17-9AB1-A38304EC18DF}" type="presOf" srcId="{CC3A16ED-7D21-4994-A000-5726094322E7}" destId="{47112E5E-8751-448A-A421-F4CBCCF4D909}" srcOrd="0" destOrd="0" presId="urn:microsoft.com/office/officeart/2005/8/layout/cycle1"/>
    <dgm:cxn modelId="{EBF87559-F8CE-4B2E-9EA6-879BD8539B22}" type="presOf" srcId="{C0AB98A9-885F-4015-8AC1-C27F737A67B8}" destId="{3A1C0F27-682F-43C3-913B-8140D512B4E6}" srcOrd="0" destOrd="0" presId="urn:microsoft.com/office/officeart/2005/8/layout/cycle1"/>
    <dgm:cxn modelId="{C3587862-23D7-4917-9944-57AA4D31083F}" type="presOf" srcId="{2D59884E-167D-4D70-8B89-D6EF07AA86F9}" destId="{D5F04C29-00F9-4878-A3A7-9A84C8483CE5}" srcOrd="0" destOrd="0" presId="urn:microsoft.com/office/officeart/2005/8/layout/cycle1"/>
    <dgm:cxn modelId="{60ABCE1C-1EAC-46AA-9899-0F89C20F7D76}" type="presOf" srcId="{F7BF4B4E-3CD7-4F6E-B4EA-1B5794E712D9}" destId="{3518534F-30D4-4DD5-9096-C05D997FAA52}" srcOrd="0" destOrd="0" presId="urn:microsoft.com/office/officeart/2005/8/layout/cycle1"/>
    <dgm:cxn modelId="{8129DF48-8417-4FB3-8455-20F35CD882A3}" type="presOf" srcId="{8FCF52C4-2C99-452A-AC58-2C61128CF9B8}" destId="{58A8B2D1-5AFD-488F-9A9D-2ED7AB92BBBB}" srcOrd="0" destOrd="0" presId="urn:microsoft.com/office/officeart/2005/8/layout/cycle1"/>
    <dgm:cxn modelId="{5A48B074-6898-4508-99DA-B1ABCC47089B}" type="presOf" srcId="{4CC1788E-EDBA-46C3-8E2B-67CCF0E969EC}" destId="{577985DD-B203-4993-BA20-064F46DDF8EA}" srcOrd="0" destOrd="0" presId="urn:microsoft.com/office/officeart/2005/8/layout/cycle1"/>
    <dgm:cxn modelId="{475C37A4-4023-44FE-9362-CCF47457FF39}" srcId="{8FCF52C4-2C99-452A-AC58-2C61128CF9B8}" destId="{48C32F37-3816-4C60-A588-5D4D23A01D5E}" srcOrd="3" destOrd="0" parTransId="{C54B4DA4-0E4D-4AE9-A449-14BEA514E60C}" sibTransId="{C0A10BA0-FD74-4D90-B62B-962F86225BB8}"/>
    <dgm:cxn modelId="{299B3D21-ECB7-4D15-AFCB-C28FC8BB36EF}" srcId="{8FCF52C4-2C99-452A-AC58-2C61128CF9B8}" destId="{7B7FF154-6754-4ADD-A2C5-2E72162090AC}" srcOrd="4" destOrd="0" parTransId="{EDABE06E-5399-4FB1-BAF5-40B7C81A8AEE}" sibTransId="{CC3A16ED-7D21-4994-A000-5726094322E7}"/>
    <dgm:cxn modelId="{AA70B76B-60AD-41D8-ADD1-0C316668C840}" srcId="{8FCF52C4-2C99-452A-AC58-2C61128CF9B8}" destId="{F7BF4B4E-3CD7-4F6E-B4EA-1B5794E712D9}" srcOrd="0" destOrd="0" parTransId="{83D65945-8CE2-4772-85B5-920BCCFB709F}" sibTransId="{4CC1788E-EDBA-46C3-8E2B-67CCF0E969EC}"/>
    <dgm:cxn modelId="{B1FC352F-8B0E-4F74-BB0F-606E9F729FE0}" srcId="{8FCF52C4-2C99-452A-AC58-2C61128CF9B8}" destId="{C9E1562A-EA33-4205-A908-1BFAFE13A46F}" srcOrd="1" destOrd="0" parTransId="{C9D89961-C9E0-4755-B899-CE174C5267DF}" sibTransId="{C0AB98A9-885F-4015-8AC1-C27F737A67B8}"/>
    <dgm:cxn modelId="{CF473F3D-206C-424C-A1D4-E18CE291C893}" type="presOf" srcId="{C0A10BA0-FD74-4D90-B62B-962F86225BB8}" destId="{C6D87F13-6EF8-45D9-A573-A6A16E8EFD40}" srcOrd="0" destOrd="0" presId="urn:microsoft.com/office/officeart/2005/8/layout/cycle1"/>
    <dgm:cxn modelId="{A67E986E-25F4-4985-95FE-0503280065D7}" type="presOf" srcId="{F90B53E7-0961-4D74-9492-5C717E6C8C81}" destId="{A04E0CE4-DF55-4CE5-9F8D-77AD4E1A291F}" srcOrd="0" destOrd="0" presId="urn:microsoft.com/office/officeart/2005/8/layout/cycle1"/>
    <dgm:cxn modelId="{D1CE30FD-2880-42E0-8D0C-380CDFCE8B65}" type="presOf" srcId="{48C32F37-3816-4C60-A588-5D4D23A01D5E}" destId="{E54A6D10-7B45-42ED-A4A4-131AECA351D8}" srcOrd="0" destOrd="0" presId="urn:microsoft.com/office/officeart/2005/8/layout/cycle1"/>
    <dgm:cxn modelId="{887F828C-F2CE-4476-85A4-BDD40CA8C56D}" type="presOf" srcId="{C9E1562A-EA33-4205-A908-1BFAFE13A46F}" destId="{D32B314A-2ECF-42B5-BBD6-D9A0E8BAD51B}" srcOrd="0" destOrd="0" presId="urn:microsoft.com/office/officeart/2005/8/layout/cycle1"/>
    <dgm:cxn modelId="{34C18418-FC95-4F88-8B1D-B362121D0A56}" type="presParOf" srcId="{58A8B2D1-5AFD-488F-9A9D-2ED7AB92BBBB}" destId="{6E094182-9E6E-4A72-9D72-783786318DDD}" srcOrd="0" destOrd="0" presId="urn:microsoft.com/office/officeart/2005/8/layout/cycle1"/>
    <dgm:cxn modelId="{7F065F24-5B82-485B-90A2-A3EC6D99269D}" type="presParOf" srcId="{58A8B2D1-5AFD-488F-9A9D-2ED7AB92BBBB}" destId="{3518534F-30D4-4DD5-9096-C05D997FAA52}" srcOrd="1" destOrd="0" presId="urn:microsoft.com/office/officeart/2005/8/layout/cycle1"/>
    <dgm:cxn modelId="{3E28209C-C469-41F6-A968-46AC72E7F634}" type="presParOf" srcId="{58A8B2D1-5AFD-488F-9A9D-2ED7AB92BBBB}" destId="{577985DD-B203-4993-BA20-064F46DDF8EA}" srcOrd="2" destOrd="0" presId="urn:microsoft.com/office/officeart/2005/8/layout/cycle1"/>
    <dgm:cxn modelId="{D40DA25A-CB13-4C36-B6E6-2360F2EBCCD8}" type="presParOf" srcId="{58A8B2D1-5AFD-488F-9A9D-2ED7AB92BBBB}" destId="{0378CE85-B28E-4BB2-A9A3-918CFEB95C96}" srcOrd="3" destOrd="0" presId="urn:microsoft.com/office/officeart/2005/8/layout/cycle1"/>
    <dgm:cxn modelId="{5B717D8C-F1C4-4537-8551-46B602070C91}" type="presParOf" srcId="{58A8B2D1-5AFD-488F-9A9D-2ED7AB92BBBB}" destId="{D32B314A-2ECF-42B5-BBD6-D9A0E8BAD51B}" srcOrd="4" destOrd="0" presId="urn:microsoft.com/office/officeart/2005/8/layout/cycle1"/>
    <dgm:cxn modelId="{D3EB6295-8F2E-49AE-8BC2-96886B5F42D0}" type="presParOf" srcId="{58A8B2D1-5AFD-488F-9A9D-2ED7AB92BBBB}" destId="{3A1C0F27-682F-43C3-913B-8140D512B4E6}" srcOrd="5" destOrd="0" presId="urn:microsoft.com/office/officeart/2005/8/layout/cycle1"/>
    <dgm:cxn modelId="{90BBD844-81FC-4295-9C91-27CB5E433D53}" type="presParOf" srcId="{58A8B2D1-5AFD-488F-9A9D-2ED7AB92BBBB}" destId="{48FAF75E-9157-4A69-A8E8-7B166921D83B}" srcOrd="6" destOrd="0" presId="urn:microsoft.com/office/officeart/2005/8/layout/cycle1"/>
    <dgm:cxn modelId="{BF72406C-A9F1-44FA-BB89-5F02DC70977E}" type="presParOf" srcId="{58A8B2D1-5AFD-488F-9A9D-2ED7AB92BBBB}" destId="{A04E0CE4-DF55-4CE5-9F8D-77AD4E1A291F}" srcOrd="7" destOrd="0" presId="urn:microsoft.com/office/officeart/2005/8/layout/cycle1"/>
    <dgm:cxn modelId="{0A7804E8-EB2A-4A96-B594-730F63AF4296}" type="presParOf" srcId="{58A8B2D1-5AFD-488F-9A9D-2ED7AB92BBBB}" destId="{D5F04C29-00F9-4878-A3A7-9A84C8483CE5}" srcOrd="8" destOrd="0" presId="urn:microsoft.com/office/officeart/2005/8/layout/cycle1"/>
    <dgm:cxn modelId="{DB6A5584-E779-423C-9183-81C1ECFB13E8}" type="presParOf" srcId="{58A8B2D1-5AFD-488F-9A9D-2ED7AB92BBBB}" destId="{8D79DAE0-BB67-4BB2-A7F4-126CC921A96D}" srcOrd="9" destOrd="0" presId="urn:microsoft.com/office/officeart/2005/8/layout/cycle1"/>
    <dgm:cxn modelId="{F3D2F262-1C8A-4D9C-A69D-84EFC3D223F0}" type="presParOf" srcId="{58A8B2D1-5AFD-488F-9A9D-2ED7AB92BBBB}" destId="{E54A6D10-7B45-42ED-A4A4-131AECA351D8}" srcOrd="10" destOrd="0" presId="urn:microsoft.com/office/officeart/2005/8/layout/cycle1"/>
    <dgm:cxn modelId="{4EBE214C-04D5-44F6-883B-7DDB83285083}" type="presParOf" srcId="{58A8B2D1-5AFD-488F-9A9D-2ED7AB92BBBB}" destId="{C6D87F13-6EF8-45D9-A573-A6A16E8EFD40}" srcOrd="11" destOrd="0" presId="urn:microsoft.com/office/officeart/2005/8/layout/cycle1"/>
    <dgm:cxn modelId="{2AC73033-43BC-4378-B68F-CE30D1171805}" type="presParOf" srcId="{58A8B2D1-5AFD-488F-9A9D-2ED7AB92BBBB}" destId="{B8317A1A-348C-469F-9F95-28B8FB28045E}" srcOrd="12" destOrd="0" presId="urn:microsoft.com/office/officeart/2005/8/layout/cycle1"/>
    <dgm:cxn modelId="{A97F90B5-FE82-46E1-BA3B-BF518B9B7D66}" type="presParOf" srcId="{58A8B2D1-5AFD-488F-9A9D-2ED7AB92BBBB}" destId="{EF503C36-B69C-479B-B715-04A4644B32C5}" srcOrd="13" destOrd="0" presId="urn:microsoft.com/office/officeart/2005/8/layout/cycle1"/>
    <dgm:cxn modelId="{813D8AD5-54A7-44FC-A0D2-E14D8BCCDC2F}" type="presParOf" srcId="{58A8B2D1-5AFD-488F-9A9D-2ED7AB92BBBB}" destId="{47112E5E-8751-448A-A421-F4CBCCF4D909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8534F-30D4-4DD5-9096-C05D997FAA52}">
      <dsp:nvSpPr>
        <dsp:cNvPr id="0" name=""/>
        <dsp:cNvSpPr/>
      </dsp:nvSpPr>
      <dsp:spPr>
        <a:xfrm>
          <a:off x="3635752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?????</a:t>
          </a:r>
          <a:endParaRPr lang="en-US" sz="3200" kern="1200" dirty="0"/>
        </a:p>
      </dsp:txBody>
      <dsp:txXfrm>
        <a:off x="3635752" y="32719"/>
        <a:ext cx="1151259" cy="1151259"/>
      </dsp:txXfrm>
    </dsp:sp>
    <dsp:sp modelId="{577985DD-B203-4993-BA20-064F46DDF8EA}">
      <dsp:nvSpPr>
        <dsp:cNvPr id="0" name=""/>
        <dsp:cNvSpPr/>
      </dsp:nvSpPr>
      <dsp:spPr>
        <a:xfrm>
          <a:off x="868641" y="-6"/>
          <a:ext cx="4315296" cy="4315296"/>
        </a:xfrm>
        <a:prstGeom prst="circularArrow">
          <a:avLst>
            <a:gd name="adj1" fmla="val 5202"/>
            <a:gd name="adj2" fmla="val 336071"/>
            <a:gd name="adj3" fmla="val 21292599"/>
            <a:gd name="adj4" fmla="val 1976680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314A-2ECF-42B5-BBD6-D9A0E8BAD51B}">
      <dsp:nvSpPr>
        <dsp:cNvPr id="0" name=""/>
        <dsp:cNvSpPr/>
      </dsp:nvSpPr>
      <dsp:spPr>
        <a:xfrm>
          <a:off x="4331214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</a:t>
          </a:r>
          <a:endParaRPr lang="en-US" sz="3200" kern="1200" dirty="0"/>
        </a:p>
      </dsp:txBody>
      <dsp:txXfrm>
        <a:off x="4331214" y="2173133"/>
        <a:ext cx="1151259" cy="1151259"/>
      </dsp:txXfrm>
    </dsp:sp>
    <dsp:sp modelId="{3A1C0F27-682F-43C3-913B-8140D512B4E6}">
      <dsp:nvSpPr>
        <dsp:cNvPr id="0" name=""/>
        <dsp:cNvSpPr/>
      </dsp:nvSpPr>
      <dsp:spPr>
        <a:xfrm>
          <a:off x="762787" y="233688"/>
          <a:ext cx="4646624" cy="3846957"/>
        </a:xfrm>
        <a:prstGeom prst="circularArrow">
          <a:avLst>
            <a:gd name="adj1" fmla="val 5202"/>
            <a:gd name="adj2" fmla="val 336071"/>
            <a:gd name="adj3" fmla="val 4014032"/>
            <a:gd name="adj4" fmla="val 225404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0CE4-DF55-4CE5-9F8D-77AD4E1A291F}">
      <dsp:nvSpPr>
        <dsp:cNvPr id="0" name=""/>
        <dsp:cNvSpPr/>
      </dsp:nvSpPr>
      <dsp:spPr>
        <a:xfrm>
          <a:off x="2510470" y="3495981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???!!!?</a:t>
          </a:r>
          <a:endParaRPr lang="en-US" sz="3200" kern="1200" dirty="0"/>
        </a:p>
      </dsp:txBody>
      <dsp:txXfrm>
        <a:off x="2510470" y="3495981"/>
        <a:ext cx="1151259" cy="1151259"/>
      </dsp:txXfrm>
    </dsp:sp>
    <dsp:sp modelId="{D5F04C29-00F9-4878-A3A7-9A84C8483CE5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8209885"/>
            <a:gd name="adj4" fmla="val 644989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A6D10-7B45-42ED-A4A4-131AECA351D8}">
      <dsp:nvSpPr>
        <dsp:cNvPr id="0" name=""/>
        <dsp:cNvSpPr/>
      </dsp:nvSpPr>
      <dsp:spPr>
        <a:xfrm>
          <a:off x="689725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!’?!??</a:t>
          </a:r>
          <a:endParaRPr lang="en-US" sz="3200" kern="1200" dirty="0"/>
        </a:p>
      </dsp:txBody>
      <dsp:txXfrm>
        <a:off x="689725" y="2173133"/>
        <a:ext cx="1151259" cy="1151259"/>
      </dsp:txXfrm>
    </dsp:sp>
    <dsp:sp modelId="{C6D87F13-6EF8-45D9-A573-A6A16E8EFD40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2297127"/>
            <a:gd name="adj4" fmla="val 1077133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03C36-B69C-479B-B715-04A4644B32C5}">
      <dsp:nvSpPr>
        <dsp:cNvPr id="0" name=""/>
        <dsp:cNvSpPr/>
      </dsp:nvSpPr>
      <dsp:spPr>
        <a:xfrm>
          <a:off x="1385187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!!!!!!!</a:t>
          </a:r>
          <a:endParaRPr lang="en-US" sz="3200" kern="1200" dirty="0"/>
        </a:p>
      </dsp:txBody>
      <dsp:txXfrm>
        <a:off x="1385187" y="32719"/>
        <a:ext cx="1151259" cy="1151259"/>
      </dsp:txXfrm>
    </dsp:sp>
    <dsp:sp modelId="{47112E5E-8751-448A-A421-F4CBCCF4D909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6865023"/>
            <a:gd name="adj4" fmla="val 1519890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A61C-1E6D-4952-A7E9-3CA1A7806562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9E4F-2184-4599-8900-9F2A16DEA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2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C95AF5-706C-41F8-BCAB-9DC0969054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  <p:sndAc>
      <p:stSnd>
        <p:snd r:embed="rId13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889" y="76200"/>
            <a:ext cx="9144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পবিত্র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ভাষার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শহীদদের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জানাই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শ্রদ্ধা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তোমাদের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সবাইকে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9144000" cy="1466850"/>
          </a:xfrm>
          <a:prstGeom prst="rect">
            <a:avLst/>
          </a:prstGeom>
        </p:spPr>
      </p:pic>
      <p:pic>
        <p:nvPicPr>
          <p:cNvPr id="6" name="Picture 5" descr="01-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"/>
            <a:ext cx="11811000" cy="632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26074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3740206"/>
              </p:ext>
            </p:extLst>
          </p:nvPr>
        </p:nvGraphicFramePr>
        <p:xfrm>
          <a:off x="240030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296805"/>
              </p:ext>
            </p:extLst>
          </p:nvPr>
        </p:nvGraphicFramePr>
        <p:xfrm>
          <a:off x="516255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447497"/>
              </p:ext>
            </p:extLst>
          </p:nvPr>
        </p:nvGraphicFramePr>
        <p:xfrm>
          <a:off x="7886700" y="1806222"/>
          <a:ext cx="20574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22059661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34234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94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063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386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2525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409441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2470419"/>
              </p:ext>
            </p:extLst>
          </p:nvPr>
        </p:nvGraphicFramePr>
        <p:xfrm>
          <a:off x="240030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অঘোষ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2258522"/>
              </p:ext>
            </p:extLst>
          </p:nvPr>
        </p:nvGraphicFramePr>
        <p:xfrm>
          <a:off x="516255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622145"/>
              </p:ext>
            </p:extLst>
          </p:nvPr>
        </p:nvGraphicFramePr>
        <p:xfrm>
          <a:off x="7886700" y="1001889"/>
          <a:ext cx="2057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নাসিক্য</a:t>
                      </a:r>
                      <a:endParaRPr lang="en-US" sz="4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00300" y="45022"/>
            <a:ext cx="7543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উচ্চারণে</a:t>
            </a:r>
            <a:r>
              <a:rPr lang="en-US" sz="2400" b="1" dirty="0"/>
              <a:t> </a:t>
            </a:r>
            <a:r>
              <a:rPr lang="en-US" sz="2400" b="1" dirty="0" err="1"/>
              <a:t>স্বরতন্ত্রী</a:t>
            </a:r>
            <a:r>
              <a:rPr lang="en-US" sz="2400" b="1" dirty="0"/>
              <a:t> </a:t>
            </a:r>
            <a:r>
              <a:rPr lang="en-US" sz="2400" b="1" dirty="0" err="1"/>
              <a:t>অনুরণিত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ঘোষ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অঘোষ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নাকের</a:t>
            </a:r>
            <a:r>
              <a:rPr lang="en-US" sz="2400" b="1" dirty="0"/>
              <a:t> </a:t>
            </a:r>
            <a:r>
              <a:rPr lang="en-US" sz="2400" b="1" dirty="0" err="1"/>
              <a:t>সাহায্য</a:t>
            </a:r>
            <a:r>
              <a:rPr lang="en-US" sz="2400" b="1" dirty="0"/>
              <a:t> </a:t>
            </a:r>
            <a:r>
              <a:rPr lang="en-US" sz="2400" b="1" dirty="0" err="1"/>
              <a:t>লাগে</a:t>
            </a:r>
            <a:r>
              <a:rPr lang="en-US" sz="2400" b="1" dirty="0"/>
              <a:t> </a:t>
            </a:r>
            <a:r>
              <a:rPr lang="en-US" sz="2400" b="1" dirty="0" err="1"/>
              <a:t>তাই</a:t>
            </a:r>
            <a:r>
              <a:rPr lang="en-US" sz="2400" b="1" dirty="0"/>
              <a:t> </a:t>
            </a:r>
            <a:r>
              <a:rPr lang="en-US" sz="2400" b="1" dirty="0" err="1"/>
              <a:t>নাসিক্য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অনুনাসিক</a:t>
            </a:r>
            <a:endParaRPr lang="en-US" sz="2400" b="1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554837"/>
              </p:ext>
            </p:extLst>
          </p:nvPr>
        </p:nvGraphicFramePr>
        <p:xfrm>
          <a:off x="2744612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8136401"/>
              </p:ext>
            </p:extLst>
          </p:nvPr>
        </p:nvGraphicFramePr>
        <p:xfrm>
          <a:off x="4042834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1617289"/>
              </p:ext>
            </p:extLst>
          </p:nvPr>
        </p:nvGraphicFramePr>
        <p:xfrm>
          <a:off x="5334000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490511"/>
              </p:ext>
            </p:extLst>
          </p:nvPr>
        </p:nvGraphicFramePr>
        <p:xfrm>
          <a:off x="6632222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6796188"/>
              </p:ext>
            </p:extLst>
          </p:nvPr>
        </p:nvGraphicFramePr>
        <p:xfrm>
          <a:off x="7950200" y="1563511"/>
          <a:ext cx="1651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sp>
        <p:nvSpPr>
          <p:cNvPr id="7" name="Block Arc 6"/>
          <p:cNvSpPr/>
          <p:nvPr/>
        </p:nvSpPr>
        <p:spPr>
          <a:xfrm>
            <a:off x="3086483" y="1014074"/>
            <a:ext cx="2845434" cy="877214"/>
          </a:xfrm>
          <a:prstGeom prst="blockArc">
            <a:avLst>
              <a:gd name="adj1" fmla="val 10491241"/>
              <a:gd name="adj2" fmla="val 406303"/>
              <a:gd name="adj3" fmla="val 2606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4497655" y="1038029"/>
            <a:ext cx="2845434" cy="877214"/>
          </a:xfrm>
          <a:prstGeom prst="blockArc">
            <a:avLst>
              <a:gd name="adj1" fmla="val 10460597"/>
              <a:gd name="adj2" fmla="val 273989"/>
              <a:gd name="adj3" fmla="val 28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4600" y="674372"/>
            <a:ext cx="178885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মহাপ্রাণ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0931" y="660146"/>
            <a:ext cx="1788857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অল্পপ্রাণ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>
            <a:off x="8487561" y="1143001"/>
            <a:ext cx="533400" cy="420511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50200" y="661338"/>
            <a:ext cx="1651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নাসিক্য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7532109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14400"/>
            <a:ext cx="11049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য,য়,র,ল</a:t>
            </a:r>
            <a:r>
              <a:rPr lang="en-US" sz="3200" dirty="0" smtClean="0"/>
              <a:t> -এ ৪টি </a:t>
            </a:r>
            <a:r>
              <a:rPr lang="en-US" sz="3200" dirty="0" err="1" smtClean="0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উচ্চারণ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স্পর্শ</a:t>
            </a:r>
            <a:r>
              <a:rPr lang="en-US" sz="3200" dirty="0" smtClean="0"/>
              <a:t> ও </a:t>
            </a:r>
            <a:r>
              <a:rPr lang="en-US" sz="3200" dirty="0" err="1" smtClean="0"/>
              <a:t>উষ্ম</a:t>
            </a:r>
            <a:r>
              <a:rPr lang="en-US" sz="3200" dirty="0" smtClean="0"/>
              <a:t> </a:t>
            </a:r>
            <a:r>
              <a:rPr lang="en-US" sz="3200" dirty="0" err="1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</a:t>
            </a:r>
            <a:r>
              <a:rPr lang="en-US" sz="3200" dirty="0" smtClean="0"/>
              <a:t>/</a:t>
            </a:r>
            <a:r>
              <a:rPr lang="en-US" sz="3200" dirty="0" err="1" smtClean="0"/>
              <a:t>অন্তরে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গুলোকে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/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60867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3758596"/>
              </p:ext>
            </p:extLst>
          </p:nvPr>
        </p:nvGraphicFramePr>
        <p:xfrm>
          <a:off x="495300" y="1981200"/>
          <a:ext cx="110490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599">
                  <a:extLst>
                    <a:ext uri="{9D8B030D-6E8A-4147-A177-3AD203B41FA5}">
                      <a16:colId xmlns="" xmlns:a16="http://schemas.microsoft.com/office/drawing/2014/main" val="3957873406"/>
                    </a:ext>
                  </a:extLst>
                </a:gridCol>
                <a:gridCol w="9677401">
                  <a:extLst>
                    <a:ext uri="{9D8B030D-6E8A-4147-A177-3AD203B41FA5}">
                      <a16:colId xmlns="" xmlns:a16="http://schemas.microsoft.com/office/drawing/2014/main" val="4087749799"/>
                    </a:ext>
                  </a:extLst>
                </a:gridCol>
              </a:tblGrid>
              <a:tr h="17284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য</a:t>
                      </a:r>
                      <a:endParaRPr lang="en-US" sz="6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মূলত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আদিতে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বর্গীয়</a:t>
                      </a:r>
                      <a:r>
                        <a:rPr lang="en-US" sz="2400" baseline="0" dirty="0" smtClean="0"/>
                        <a:t> ‘জ’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মাঝে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শেষে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অন্তঃস্থ</a:t>
                      </a:r>
                      <a:r>
                        <a:rPr lang="en-US" sz="2400" baseline="0" dirty="0" smtClean="0"/>
                        <a:t> ‘য়’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সংস্কৃতিতে</a:t>
                      </a:r>
                      <a:r>
                        <a:rPr lang="en-US" sz="2400" baseline="0" dirty="0" smtClean="0"/>
                        <a:t>)।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44659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য়</a:t>
                      </a:r>
                      <a:endParaRPr lang="en-US" sz="6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ধ্বনিটি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সব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সময়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মাঝে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শেষে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কখনও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আদিতে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শুরুতে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বাংলায়</a:t>
                      </a:r>
                      <a:r>
                        <a:rPr lang="en-US" sz="2800" baseline="0" dirty="0" smtClean="0"/>
                        <a:t> ‘</a:t>
                      </a:r>
                      <a:r>
                        <a:rPr lang="en-US" sz="2800" baseline="0" dirty="0" err="1" smtClean="0"/>
                        <a:t>অয়</a:t>
                      </a:r>
                      <a:r>
                        <a:rPr lang="en-US" sz="2800" baseline="0" dirty="0" smtClean="0"/>
                        <a:t>’ </a:t>
                      </a:r>
                      <a:r>
                        <a:rPr lang="en-US" sz="2800" baseline="0" dirty="0" err="1" smtClean="0"/>
                        <a:t>ধ্বনির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সৃষ্টি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।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40109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র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/>
                        <a:t>ধ্বনিটি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উচ্চারণে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জিহ্বার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অগ্রভাগ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একাধিকবার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কম্পিত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এবং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দন্তমূলকে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আঘাত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এটিকে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কম্পনজাত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ধ্বনি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।</a:t>
                      </a:r>
                      <a:endParaRPr lang="en-US" sz="2800" dirty="0" smtClean="0"/>
                    </a:p>
                    <a:p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591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ল</a:t>
                      </a:r>
                      <a:endParaRPr lang="en-US" sz="6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এটি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উচ্চারণে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অগ্রভাগকে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মুখের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দন্তমূলে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ঠেকিয়ে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রেখে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দুই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পাশ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বায়ু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করে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দেয়া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পার্শ্বিক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।</a:t>
                      </a:r>
                      <a:endParaRPr lang="en-US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4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487640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68822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উষ্ম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76420"/>
            <a:ext cx="10820400" cy="1446550"/>
          </a:xfrm>
          <a:prstGeom prst="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শ,ষ,স</a:t>
            </a:r>
            <a:r>
              <a:rPr lang="en-US" sz="2800" b="1" dirty="0" smtClean="0"/>
              <a:t> –এ </a:t>
            </a:r>
            <a:r>
              <a:rPr lang="en-US" sz="32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বাতাস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মুখবিবরে</a:t>
            </a:r>
            <a:r>
              <a:rPr lang="en-US" sz="2800" b="1" dirty="0" smtClean="0"/>
              <a:t> </a:t>
            </a:r>
            <a:r>
              <a:rPr lang="en-US" sz="2800" b="1" dirty="0" err="1"/>
              <a:t>কোথাও</a:t>
            </a:r>
            <a:r>
              <a:rPr lang="en-US" sz="2800" b="1" dirty="0"/>
              <a:t> </a:t>
            </a:r>
            <a:r>
              <a:rPr lang="en-US" sz="2800" b="1" dirty="0" err="1"/>
              <a:t>বাধা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কেবল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ঘর্ষণপ্রাপ্ত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শিশধ্বনির</a:t>
            </a:r>
            <a:r>
              <a:rPr lang="en-US" sz="2800" b="1" dirty="0" smtClean="0"/>
              <a:t> </a:t>
            </a:r>
            <a:r>
              <a:rPr lang="en-US" sz="2800" b="1" dirty="0" err="1"/>
              <a:t>সৃষ্টি</a:t>
            </a:r>
            <a:r>
              <a:rPr lang="en-US" sz="2800" b="1" dirty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 </a:t>
            </a:r>
            <a:r>
              <a:rPr lang="en-US" sz="2800" b="1" dirty="0" err="1"/>
              <a:t>তাই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এ </a:t>
            </a:r>
            <a:r>
              <a:rPr lang="en-US" sz="2800" b="1" dirty="0" err="1" smtClean="0"/>
              <a:t>গুলোকে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শিশ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8025197"/>
              </p:ext>
            </p:extLst>
          </p:nvPr>
        </p:nvGraphicFramePr>
        <p:xfrm>
          <a:off x="609600" y="2399681"/>
          <a:ext cx="10820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1292266425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4255229035"/>
                    </a:ext>
                  </a:extLst>
                </a:gridCol>
              </a:tblGrid>
              <a:tr h="88557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শ</a:t>
                      </a:r>
                      <a:endParaRPr lang="en-US" sz="5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স্থান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পশ্চা</a:t>
                      </a:r>
                      <a:r>
                        <a:rPr lang="en-US" sz="2400" baseline="0" dirty="0" smtClean="0"/>
                        <a:t>ৎ </a:t>
                      </a:r>
                      <a:r>
                        <a:rPr lang="en-US" sz="2400" baseline="0" dirty="0" err="1" smtClean="0"/>
                        <a:t>দন্তমূল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এটিকে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বলা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ইংরেজিতে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বাংলায়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‘শ’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520695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ষ</a:t>
                      </a:r>
                      <a:endParaRPr lang="en-US" sz="5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মানে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কণ্ঠ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এবং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তালুর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থেকে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মূর্ধন্য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সংস্কৃত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শব্দে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বিশেষ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করে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ট ও ঠ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‘ষ’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9776324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স</a:t>
                      </a:r>
                      <a:endParaRPr lang="en-US" sz="5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মূলত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খ, র ও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বর্ণের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(‘ত’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বর্গের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যুক্ত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সাধারনত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‘স’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থাকে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4431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1304617"/>
              </p:ext>
            </p:extLst>
          </p:nvPr>
        </p:nvGraphicFramePr>
        <p:xfrm>
          <a:off x="609600" y="5227259"/>
          <a:ext cx="10820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823239134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389240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হ</a:t>
                      </a:r>
                      <a:endParaRPr lang="en-US" sz="5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অনুসারে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ধ্বনিটি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err="1" smtClean="0"/>
                        <a:t>মুলত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উষ্ম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ঘোষধ্বনি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নিচে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হসন্ত</a:t>
                      </a:r>
                      <a:r>
                        <a:rPr lang="en-US" sz="2400" baseline="0" dirty="0" smtClean="0"/>
                        <a:t> (্) </a:t>
                      </a:r>
                      <a:r>
                        <a:rPr lang="en-US" sz="2400" baseline="0" dirty="0" err="1" smtClean="0"/>
                        <a:t>দিলে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বিসর্গ</a:t>
                      </a:r>
                      <a:r>
                        <a:rPr lang="en-US" sz="2400" baseline="0" dirty="0" smtClean="0"/>
                        <a:t> (ঃ) </a:t>
                      </a:r>
                      <a:r>
                        <a:rPr lang="en-US" sz="2400" baseline="0" dirty="0" err="1" smtClean="0"/>
                        <a:t>ধ্বনির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21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600576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5105400" cy="52322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তাড়নজাত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খণ্ড</a:t>
            </a:r>
            <a:r>
              <a:rPr lang="en-US" sz="2800" b="1" dirty="0" smtClean="0"/>
              <a:t> ‘ৎ’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105156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ড়,ঢ়</a:t>
            </a:r>
            <a:r>
              <a:rPr lang="en-US" sz="2800" b="1" dirty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২টির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জিহ্বার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অগ্রভাগের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তলদেশ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অর্থা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উল্টো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পিঠের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ওপরের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দন্তমূলেদ্রুত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আঘাত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তাড়না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সৃষ্টি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তাড়নজাত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61975"/>
            <a:ext cx="105156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‘ৎ’ </a:t>
            </a:r>
            <a:r>
              <a:rPr lang="en-US" sz="2800" b="1" dirty="0" err="1" smtClean="0"/>
              <a:t>ধ্বনিটি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মূলত</a:t>
            </a:r>
            <a:r>
              <a:rPr lang="en-US" sz="2800" b="1" dirty="0" smtClean="0"/>
              <a:t> 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খণ্ডাংশ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স্বতন্ত্রধ্বনি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এটি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আসলে</a:t>
            </a:r>
            <a:r>
              <a:rPr lang="en-US" sz="2800" b="1" dirty="0" smtClean="0"/>
              <a:t> </a:t>
            </a:r>
            <a:r>
              <a:rPr lang="en-US" sz="2800" b="1" dirty="0"/>
              <a:t>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হসন্ত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রূপ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6503" y="4267200"/>
            <a:ext cx="10515600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ং,ঃ,ঁ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36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স্বাধীন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অন্য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সাথে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মিলিত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একত্রে</a:t>
            </a:r>
            <a:r>
              <a:rPr lang="en-US" sz="2800" b="1" dirty="0"/>
              <a:t> </a:t>
            </a:r>
            <a:r>
              <a:rPr lang="en-US" sz="2800" b="1" dirty="0" err="1"/>
              <a:t>উচ্চারিত</a:t>
            </a:r>
            <a:r>
              <a:rPr lang="en-US" sz="2800" b="1" dirty="0"/>
              <a:t> </a:t>
            </a:r>
            <a:r>
              <a:rPr lang="en-US" sz="2800" b="1" dirty="0" err="1"/>
              <a:t>হয়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পরাশ্রয়ী</a:t>
            </a:r>
            <a:r>
              <a:rPr lang="en-US" sz="2800" b="1" dirty="0" smtClean="0"/>
              <a:t> 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578662"/>
            <a:ext cx="3352800" cy="52322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পরাশ্রয়ী</a:t>
            </a:r>
            <a:r>
              <a:rPr lang="en-US" sz="2800" b="1" dirty="0"/>
              <a:t> 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3375143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একক মূল্যায়নঃ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স্পর্শ ব্যঞ্জন কয়টি ?</a:t>
            </a:r>
          </a:p>
          <a:p>
            <a:r>
              <a:rPr lang="bn-IN" sz="3500" dirty="0"/>
              <a:t>স্পর্শ ব্যঞ্জনের অপর নাম কি?</a:t>
            </a:r>
          </a:p>
          <a:p>
            <a:r>
              <a:rPr lang="bn-IN" sz="3500" dirty="0"/>
              <a:t>কোনগুলো কন্ঠ ধ্বনি?</a:t>
            </a:r>
          </a:p>
          <a:p>
            <a:r>
              <a:rPr lang="bn-IN" sz="3500" dirty="0"/>
              <a:t>ওষ্ঠ ধ্বনি কোনগুলো?</a:t>
            </a:r>
          </a:p>
          <a:p>
            <a:r>
              <a:rPr lang="bn-IN" sz="3500" dirty="0"/>
              <a:t>নাসিক্য বা আনুনাসিক ধ্বনি গুলো বল।</a:t>
            </a:r>
            <a:r>
              <a:rPr lang="bn-IN" dirty="0" smtClean="0"/>
              <a:t/>
            </a:r>
            <a:br>
              <a:rPr lang="bn-IN" dirty="0" smtClean="0"/>
            </a:b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134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/>
              <a:t>দলীয় কাজঃ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অল্পপ্রাণ বর্ণ গুলো পৃথক করে লেখ।</a:t>
            </a:r>
          </a:p>
          <a:p>
            <a:r>
              <a:rPr lang="bn-IN" sz="3500" dirty="0"/>
              <a:t>মহাপ্রাণ বর্ণ গুলো পৃথক করে লেখ।</a:t>
            </a:r>
          </a:p>
          <a:p>
            <a:r>
              <a:rPr lang="bn-IN" sz="3500" dirty="0"/>
              <a:t>ঘোষ ও অঘোষ বর্ণ গুলো পৃথক করে লেখ।</a:t>
            </a:r>
          </a:p>
          <a:p>
            <a:pPr marL="0" indent="0">
              <a:buNone/>
            </a:pPr>
            <a:endParaRPr lang="bn-IN" sz="3500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927974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বাড়ির </a:t>
            </a:r>
            <a:r>
              <a:rPr lang="bn-IN" b="1" dirty="0"/>
              <a:t>কাজঃ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স্পর্শ/পৃষ্ঠ ব্যঞ্জন বর্ণগুলো উচ্চারন স্থান অনুযায়ী ভাগ করে ছক তৈরি কর।</a:t>
            </a:r>
          </a:p>
          <a:p>
            <a:pPr marL="0" indent="0">
              <a:buNone/>
            </a:pPr>
            <a:endParaRPr lang="bn-IN" sz="3500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3379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4876800"/>
            <a:ext cx="5097870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1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image_default_11395a71cc3d31a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4800"/>
            <a:ext cx="10363200" cy="47244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51816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(ICT)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চেমীডলু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2895600" cy="2438400"/>
          </a:xfrm>
          <a:prstGeom prst="rect">
            <a:avLst/>
          </a:prstGeom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990600"/>
            <a:ext cx="4572000" cy="51054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2057400" cy="2554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828800"/>
            <a:ext cx="4343400" cy="20621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নব</a:t>
            </a:r>
            <a:r>
              <a:rPr lang="en-US" sz="3200" dirty="0" err="1" smtClean="0"/>
              <a:t>ম</a:t>
            </a:r>
            <a:r>
              <a:rPr lang="en-US" sz="3200" dirty="0" smtClean="0"/>
              <a:t> </a:t>
            </a:r>
            <a:r>
              <a:rPr lang="en-US" sz="3200" dirty="0" smtClean="0"/>
              <a:t>-</a:t>
            </a:r>
            <a:r>
              <a:rPr lang="en-US" sz="3200" dirty="0" err="1" smtClean="0"/>
              <a:t>দশম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বাংলা</a:t>
            </a:r>
            <a:r>
              <a:rPr lang="en-US" sz="3200" dirty="0" smtClean="0"/>
              <a:t> ২য় </a:t>
            </a:r>
            <a:r>
              <a:rPr lang="en-US" sz="3200" dirty="0" err="1" smtClean="0"/>
              <a:t>পত্র</a:t>
            </a:r>
            <a:r>
              <a:rPr lang="en-US" sz="3200" dirty="0" smtClean="0"/>
              <a:t>(</a:t>
            </a:r>
            <a:r>
              <a:rPr lang="en-US" sz="3200" dirty="0" err="1" smtClean="0"/>
              <a:t>ব্যাকরণ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ব্যঞ্জন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/</a:t>
            </a:r>
            <a:r>
              <a:rPr lang="as-IN" sz="3200" dirty="0" smtClean="0"/>
              <a:t>ব্যঞ্জন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endParaRPr lang="en-US" sz="3200" dirty="0" smtClean="0"/>
          </a:p>
          <a:p>
            <a:pPr algn="ctr"/>
            <a:r>
              <a:rPr lang="en-US" sz="3200" dirty="0" smtClean="0"/>
              <a:t>সময়ঃ৫০মিনিট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24350" y="762000"/>
            <a:ext cx="33147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0"/>
            <a:ext cx="2067118" cy="255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599" y="4724400"/>
            <a:ext cx="636755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শুদ্ধ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ভাষার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ব্যাকরণ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চর্চা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জরুরী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58436137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05000" y="5105400"/>
            <a:ext cx="8305800" cy="1143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000" dirty="0"/>
              <a:t>ভাষার মৌলিকতম অঙ্গ কোনটি?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09600"/>
            <a:ext cx="5486400" cy="4097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02979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6-02-06-07-19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2090138" cy="17526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02377147"/>
              </p:ext>
            </p:extLst>
          </p:nvPr>
        </p:nvGraphicFramePr>
        <p:xfrm>
          <a:off x="2835769" y="1295400"/>
          <a:ext cx="6172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66926751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62200"/>
            <a:ext cx="10820400" cy="1323439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/>
              <a:t>ব্যঞ্জন</a:t>
            </a:r>
            <a:r>
              <a:rPr lang="en-US" sz="8000" b="1" dirty="0" smtClean="0"/>
              <a:t> </a:t>
            </a:r>
            <a:r>
              <a:rPr lang="bn-IN" sz="8000" b="1" dirty="0" smtClean="0"/>
              <a:t>ধ্বনি/ব্যঞ্জন</a:t>
            </a:r>
            <a:r>
              <a:rPr lang="en-US" sz="8000" b="1" dirty="0" smtClean="0"/>
              <a:t> </a:t>
            </a:r>
            <a:r>
              <a:rPr lang="en-US" sz="8000" b="1" dirty="0" err="1" smtClean="0">
                <a:latin typeface="Vivaldi" panose="03020602050506090804" pitchFamily="66" charset="0"/>
                <a:cs typeface="Vrinda" panose="020B0502040204020203" pitchFamily="34" charset="0"/>
              </a:rPr>
              <a:t>বর্ণ</a:t>
            </a:r>
            <a:endParaRPr lang="en-US" sz="8000" b="1" dirty="0">
              <a:latin typeface="Vivaldi" panose="03020602050506090804" pitchFamily="66" charset="0"/>
              <a:cs typeface="Vrind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756" y="1228754"/>
            <a:ext cx="86106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আমাদের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আজকের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মাল্টিমিডিয়া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ক্লাসের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105989"/>
            <a:ext cx="9982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</a:t>
            </a:r>
            <a:r>
              <a:rPr lang="en-US" sz="2800" dirty="0" smtClean="0"/>
              <a:t>,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ব্যাকরণ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চর্চা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আবশ্যক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35884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3" name="drumroll.wav"/>
          </p:stSnd>
        </p:sndAc>
      </p:transition>
    </mc:Choice>
    <mc:Fallback>
      <p:transition spd="slow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পাঠের উদ্দেশ্য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3A447"/>
              </a:buClr>
              <a:buFont typeface="Wingdings" pitchFamily="2" charset="2"/>
              <a:buChar char="Ø"/>
            </a:pPr>
            <a:r>
              <a:rPr lang="bn-IN" dirty="0" smtClean="0"/>
              <a:t>পাঠ শেষে</a:t>
            </a:r>
            <a:r>
              <a:rPr lang="en-US" dirty="0" smtClean="0"/>
              <a:t> </a:t>
            </a:r>
            <a:r>
              <a:rPr lang="bn-IN" dirty="0" smtClean="0">
                <a:solidFill>
                  <a:prstClr val="white"/>
                </a:solidFill>
              </a:rPr>
              <a:t>শিক্ষার্থীরা</a:t>
            </a:r>
            <a:endParaRPr lang="en-US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স্পর্শ ব্যঞ্জন ধ্বনি কয়টি ও কি কি 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স্পর্শ ব্যঞ্জন ধ্বনির উচ্চারণের স্থান অনুযায়ী নাম </a:t>
            </a:r>
            <a:endParaRPr lang="en-US" sz="24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2400" dirty="0"/>
              <a:t>    </a:t>
            </a:r>
            <a:r>
              <a:rPr lang="bn-IN" sz="2400" dirty="0"/>
              <a:t>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ঘোষ ও অঘোষ ধ্বনির সজ্ঞা 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অল্প প্রাণ ও মহাপ্রাণ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নাসিক্য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n-IN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054" y="70644"/>
            <a:ext cx="1219199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/>
              <a:t>স্পর্শ</a:t>
            </a:r>
            <a:r>
              <a:rPr lang="en-US" sz="3600" b="1" dirty="0"/>
              <a:t>/</a:t>
            </a:r>
            <a:r>
              <a:rPr lang="en-US" sz="3600" b="1" dirty="0" err="1"/>
              <a:t>পৃষ্ট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ধ্বনি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বর্গীয়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বর্ণ</a:t>
            </a:r>
            <a:r>
              <a:rPr lang="en-US" sz="3600" b="1" dirty="0"/>
              <a:t> </a:t>
            </a:r>
            <a:r>
              <a:rPr lang="en-US" sz="3600" b="1" dirty="0" err="1"/>
              <a:t>নিয়ে</a:t>
            </a:r>
            <a:r>
              <a:rPr lang="en-US" sz="3600" b="1" dirty="0"/>
              <a:t> </a:t>
            </a:r>
            <a:r>
              <a:rPr lang="en-US" sz="3600" b="1" dirty="0" err="1"/>
              <a:t>আলোচনা</a:t>
            </a:r>
            <a:r>
              <a:rPr lang="en-US" sz="3600" b="1" dirty="0"/>
              <a:t>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0700462"/>
              </p:ext>
            </p:extLst>
          </p:nvPr>
        </p:nvGraphicFramePr>
        <p:xfrm>
          <a:off x="2930769" y="965638"/>
          <a:ext cx="529883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5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9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ক</a:t>
                      </a:r>
                      <a:endParaRPr lang="en-US" sz="54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খ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গ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ঘ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ঙ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3917372"/>
              </p:ext>
            </p:extLst>
          </p:nvPr>
        </p:nvGraphicFramePr>
        <p:xfrm>
          <a:off x="2955979" y="2071953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4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চ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ছ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জ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ঝ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ঞ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567685"/>
              </p:ext>
            </p:extLst>
          </p:nvPr>
        </p:nvGraphicFramePr>
        <p:xfrm>
          <a:off x="2955979" y="3102946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ট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ঠ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ড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ঢ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ণ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69485"/>
              </p:ext>
            </p:extLst>
          </p:nvPr>
        </p:nvGraphicFramePr>
        <p:xfrm>
          <a:off x="2955977" y="4118714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ত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থ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দ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ধ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ন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8116101"/>
              </p:ext>
            </p:extLst>
          </p:nvPr>
        </p:nvGraphicFramePr>
        <p:xfrm>
          <a:off x="2955979" y="5130561"/>
          <a:ext cx="5273623" cy="10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1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78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প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ফ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ব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ভ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ম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404446" y="1956064"/>
            <a:ext cx="2514600" cy="1061463"/>
          </a:xfrm>
          <a:prstGeom prst="rightArrow">
            <a:avLst>
              <a:gd name="adj1" fmla="val 50000"/>
              <a:gd name="adj2" fmla="val 45744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‘চ’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16" name="Right Arrow 15"/>
          <p:cNvSpPr/>
          <p:nvPr/>
        </p:nvSpPr>
        <p:spPr>
          <a:xfrm>
            <a:off x="451336" y="5060766"/>
            <a:ext cx="2505489" cy="1067121"/>
          </a:xfrm>
          <a:prstGeom prst="rightArrow">
            <a:avLst>
              <a:gd name="adj1" fmla="val 50000"/>
              <a:gd name="adj2" fmla="val 47461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‘প’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0" y="1089664"/>
            <a:ext cx="3287676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ক</a:t>
            </a:r>
            <a:r>
              <a:rPr lang="en-US" sz="4400" b="1" dirty="0" err="1" smtClean="0"/>
              <a:t>ণ্ঠ্য</a:t>
            </a:r>
            <a:r>
              <a:rPr lang="bn-IN" sz="4400" b="1" dirty="0" smtClean="0"/>
              <a:t> ধ্বনি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0" y="2197159"/>
            <a:ext cx="3290543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তালব্য </a:t>
            </a:r>
            <a:r>
              <a:rPr lang="bn-IN" sz="4400" b="1" dirty="0" smtClean="0"/>
              <a:t>ধ্বনি</a:t>
            </a:r>
            <a:endParaRPr lang="en-US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8382000" y="3183083"/>
            <a:ext cx="3287676" cy="609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মূর্ধন্য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0" y="4233914"/>
            <a:ext cx="3287676" cy="6096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দন্ত্য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5238290"/>
            <a:ext cx="3287676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ওষ্ঠ্য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1336" y="3017527"/>
            <a:ext cx="2514600" cy="1067441"/>
          </a:xfrm>
          <a:prstGeom prst="rightArrow">
            <a:avLst>
              <a:gd name="adj1" fmla="val 50000"/>
              <a:gd name="adj2" fmla="val 48922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‘ট’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1" name="Right Arrow 30"/>
          <p:cNvSpPr/>
          <p:nvPr/>
        </p:nvSpPr>
        <p:spPr>
          <a:xfrm>
            <a:off x="416167" y="865207"/>
            <a:ext cx="2514600" cy="1080671"/>
          </a:xfrm>
          <a:prstGeom prst="rightArrow">
            <a:avLst>
              <a:gd name="adj1" fmla="val 50000"/>
              <a:gd name="adj2" fmla="val 44894"/>
            </a:avLst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‘ক’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3" name="Right Arrow 32"/>
          <p:cNvSpPr/>
          <p:nvPr/>
        </p:nvSpPr>
        <p:spPr>
          <a:xfrm>
            <a:off x="441661" y="4017346"/>
            <a:ext cx="2524837" cy="1060209"/>
          </a:xfrm>
          <a:prstGeom prst="rightArrow">
            <a:avLst>
              <a:gd name="adj1" fmla="val 50000"/>
              <a:gd name="adj2" fmla="val 47947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‘ত’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502751483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/>
              <a:t>কেন </a:t>
            </a:r>
            <a:r>
              <a:rPr lang="en-US" b="1" dirty="0"/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81200" y="16002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কন্ঠ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1981200" y="25146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তালব্য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81200" y="3433482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মূর্ধন্য</a:t>
            </a:r>
            <a:endParaRPr lang="en-US" sz="1900" b="1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5271246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ওষ্ঠ্য</a:t>
            </a:r>
            <a:endParaRPr lang="en-US" sz="1900" b="1" dirty="0"/>
          </a:p>
        </p:txBody>
      </p:sp>
      <p:sp>
        <p:nvSpPr>
          <p:cNvPr id="13" name="Right Arrow 12"/>
          <p:cNvSpPr/>
          <p:nvPr/>
        </p:nvSpPr>
        <p:spPr>
          <a:xfrm>
            <a:off x="1981200" y="4352364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দন্ত্য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16002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কন্ঠ মানে মূলত </a:t>
            </a:r>
            <a:r>
              <a:rPr lang="bn-IN" dirty="0" smtClean="0"/>
              <a:t>জিহ্বা।</a:t>
            </a:r>
            <a:r>
              <a:rPr lang="en-US" dirty="0" smtClean="0"/>
              <a:t> </a:t>
            </a:r>
            <a:r>
              <a:rPr lang="bn-IN" dirty="0" smtClean="0"/>
              <a:t>এই </a:t>
            </a:r>
            <a:r>
              <a:rPr lang="bn-IN" dirty="0"/>
              <a:t>বর্ণ উচ্চারণে জিহ্বার গোড়া </a:t>
            </a:r>
            <a:endParaRPr lang="en-US" dirty="0" smtClean="0"/>
          </a:p>
          <a:p>
            <a:pPr lvl="0"/>
            <a:r>
              <a:rPr lang="bn-IN" dirty="0" smtClean="0"/>
              <a:t>বা </a:t>
            </a:r>
            <a:r>
              <a:rPr lang="bn-IN" dirty="0"/>
              <a:t>কন্ঠনালী ব্যবহৃত </a:t>
            </a:r>
            <a:r>
              <a:rPr lang="bn-IN" dirty="0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25724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তালব্য মানে মুখের তালুর সামনের </a:t>
            </a:r>
            <a:r>
              <a:rPr lang="bn-IN" dirty="0" smtClean="0"/>
              <a:t>অংশ</a:t>
            </a:r>
            <a:r>
              <a:rPr lang="en-US" dirty="0" smtClean="0"/>
              <a:t>।</a:t>
            </a:r>
            <a:r>
              <a:rPr lang="bn-IN" dirty="0" smtClean="0"/>
              <a:t> এই </a:t>
            </a:r>
            <a:r>
              <a:rPr lang="bn-IN" dirty="0"/>
              <a:t>সকল বর্ণ </a:t>
            </a:r>
            <a:r>
              <a:rPr lang="bn-IN" dirty="0" smtClean="0"/>
              <a:t>উচ্চারণে</a:t>
            </a:r>
            <a:endParaRPr lang="en-US" dirty="0" smtClean="0"/>
          </a:p>
          <a:p>
            <a:pPr lvl="0"/>
            <a:r>
              <a:rPr lang="bn-IN" dirty="0" smtClean="0"/>
              <a:t> জিহ্বা </a:t>
            </a:r>
            <a:r>
              <a:rPr lang="bn-IN" dirty="0"/>
              <a:t>মুখের তালুর সামনের অংশ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364102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এই সকল বর্ণ উচ্চারণে জিহ্বা দাতের গোড়ার অংশ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454869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দন্ত্য মানে </a:t>
            </a:r>
            <a:r>
              <a:rPr lang="bn-IN" dirty="0" smtClean="0"/>
              <a:t>দাতএই </a:t>
            </a:r>
            <a:r>
              <a:rPr lang="bn-IN" dirty="0"/>
              <a:t>বর্ণ উচ্চারণে জিহ্বা দাতকে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547314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 smtClean="0"/>
              <a:t>ওষ্ঠ্য মানে ঠোট</a:t>
            </a:r>
            <a:r>
              <a:rPr lang="en-US" dirty="0" smtClean="0"/>
              <a:t>। </a:t>
            </a:r>
            <a:r>
              <a:rPr lang="bn-IN" dirty="0" smtClean="0"/>
              <a:t>এই সকল বর্ণ উচ্চারণে ঠোট ব্যবহৃত হয়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851522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1781</TotalTime>
  <Words>780</Words>
  <Application>Microsoft Office PowerPoint</Application>
  <PresentationFormat>Custom</PresentationFormat>
  <Paragraphs>205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পাঠের উদ্দেশ্য</vt:lpstr>
      <vt:lpstr>Slide 8</vt:lpstr>
      <vt:lpstr>কেন ?</vt:lpstr>
      <vt:lpstr>Slide 10</vt:lpstr>
      <vt:lpstr>Slide 11</vt:lpstr>
      <vt:lpstr>Slide 12</vt:lpstr>
      <vt:lpstr>Slide 13</vt:lpstr>
      <vt:lpstr>Slide 14</vt:lpstr>
      <vt:lpstr>একক মূল্যায়নঃ</vt:lpstr>
      <vt:lpstr>দলীয় কাজঃ</vt:lpstr>
      <vt:lpstr>বাড়ির কাজঃ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ধ্বনি</dc:title>
  <dc:creator>Ziaur Rahman</dc:creator>
  <cp:lastModifiedBy>RAHIM</cp:lastModifiedBy>
  <cp:revision>229</cp:revision>
  <dcterms:created xsi:type="dcterms:W3CDTF">2016-02-06T01:06:46Z</dcterms:created>
  <dcterms:modified xsi:type="dcterms:W3CDTF">2020-03-01T16:07:54Z</dcterms:modified>
</cp:coreProperties>
</file>