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72" r:id="rId5"/>
    <p:sldId id="262" r:id="rId6"/>
    <p:sldId id="263" r:id="rId7"/>
    <p:sldId id="264" r:id="rId8"/>
    <p:sldId id="265" r:id="rId9"/>
    <p:sldId id="273" r:id="rId10"/>
    <p:sldId id="274" r:id="rId11"/>
    <p:sldId id="27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10" Type="http://schemas.openxmlformats.org/officeDocument/2006/relationships/image" Target="../media/image16.png"/><Relationship Id="rId4" Type="http://schemas.openxmlformats.org/officeDocument/2006/relationships/image" Target="../media/image10.jpeg"/><Relationship Id="rId9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143000"/>
            <a:ext cx="6934200" cy="5181600"/>
          </a:xfrm>
        </p:spPr>
        <p:txBody>
          <a:bodyPr>
            <a:noAutofit/>
          </a:bodyPr>
          <a:lstStyle/>
          <a:p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আজকের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ক্লাসে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সবাইকে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স্বাগতম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8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bari201605120759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209800"/>
            <a:ext cx="7143750" cy="3714750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76400" y="0"/>
            <a:ext cx="5562600" cy="447469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600" y="5084294"/>
            <a:ext cx="8686800" cy="181588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bn-BD" sz="2800" b="1" dirty="0" smtClean="0">
                <a:ln>
                  <a:solidFill>
                    <a:srgbClr val="00B0F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১৯৮৩ সালের ২রা আগষ্ট ভারতের রাজধানী নয়াদিল্লিতে এই  সাতটি দেশের পররাষ্ট্র মন্ত্রীরা এক চুক্তিতে স্বাক্ষর করেন। ১৯৮৫ সালে আনুষ্ঠানিক ভাবে সার্ক গঠিত হয়।</a:t>
            </a:r>
            <a:endParaRPr lang="en-US" sz="2800" b="1" dirty="0">
              <a:ln>
                <a:solidFill>
                  <a:srgbClr val="00B0F0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" y="571499"/>
            <a:ext cx="8803200" cy="48387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5715000"/>
            <a:ext cx="853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bn-BD" sz="3200" b="1" dirty="0" smtClean="0">
                <a:ln>
                  <a:solidFill>
                    <a:srgbClr val="7030A0"/>
                  </a:solidFill>
                </a:ln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সংস্থাটির সদর দপ্তর নেপালের কাঠমুন্ডুতে অবস্থিত।</a:t>
            </a:r>
            <a:endParaRPr lang="en-US" sz="3200" b="1" dirty="0">
              <a:ln>
                <a:solidFill>
                  <a:srgbClr val="7030A0"/>
                </a:solidFill>
              </a:ln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228600"/>
            <a:ext cx="3429000" cy="1015663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Times New Roman" pitchFamily="18" charset="0"/>
                <a:cs typeface="Times New Roman" pitchFamily="18" charset="0"/>
              </a:rPr>
              <a:t>একক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latin typeface="Times New Roman" pitchFamily="18" charset="0"/>
                <a:cs typeface="Times New Roman" pitchFamily="18" charset="0"/>
              </a:rPr>
              <a:t>কাজ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2895600"/>
            <a:ext cx="6705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১।সার্ক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কখন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প্রতিষ্ঠিত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হয়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২।সার্কের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সদস্য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রাষ্ট্র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কয়টি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৩।সার্কের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সর্বশেষ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সদস্য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দেশ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কোনটি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Elbow Connector 4"/>
          <p:cNvCxnSpPr/>
          <p:nvPr/>
        </p:nvCxnSpPr>
        <p:spPr>
          <a:xfrm rot="5400000">
            <a:off x="-38100" y="190500"/>
            <a:ext cx="914400" cy="533400"/>
          </a:xfrm>
          <a:prstGeom prst="bentConnector3">
            <a:avLst>
              <a:gd name="adj1" fmla="val 50000"/>
            </a:avLst>
          </a:prstGeom>
          <a:ln w="571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lbow Connector 5"/>
          <p:cNvCxnSpPr/>
          <p:nvPr/>
        </p:nvCxnSpPr>
        <p:spPr>
          <a:xfrm rot="16200000" flipH="1">
            <a:off x="8343900" y="266700"/>
            <a:ext cx="914400" cy="381000"/>
          </a:xfrm>
          <a:prstGeom prst="bentConnector3">
            <a:avLst>
              <a:gd name="adj1" fmla="val 50000"/>
            </a:avLst>
          </a:prstGeom>
          <a:ln w="571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lbow Connector 6"/>
          <p:cNvCxnSpPr/>
          <p:nvPr/>
        </p:nvCxnSpPr>
        <p:spPr>
          <a:xfrm rot="16200000" flipH="1">
            <a:off x="-114300" y="6210300"/>
            <a:ext cx="914400" cy="381000"/>
          </a:xfrm>
          <a:prstGeom prst="bentConnector3">
            <a:avLst>
              <a:gd name="adj1" fmla="val 50000"/>
            </a:avLst>
          </a:prstGeom>
          <a:ln w="571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7"/>
          <p:cNvCxnSpPr/>
          <p:nvPr/>
        </p:nvCxnSpPr>
        <p:spPr>
          <a:xfrm rot="5400000">
            <a:off x="8267700" y="6210300"/>
            <a:ext cx="914400" cy="381000"/>
          </a:xfrm>
          <a:prstGeom prst="bentConnector3">
            <a:avLst>
              <a:gd name="adj1" fmla="val 50000"/>
            </a:avLst>
          </a:prstGeom>
          <a:ln w="571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0" dur="1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52400"/>
            <a:ext cx="6477000" cy="101566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Times New Roman" pitchFamily="18" charset="0"/>
                <a:cs typeface="Times New Roman" pitchFamily="18" charset="0"/>
              </a:rPr>
              <a:t>দলীয়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latin typeface="Times New Roman" pitchFamily="18" charset="0"/>
                <a:cs typeface="Times New Roman" pitchFamily="18" charset="0"/>
              </a:rPr>
              <a:t>কাজ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438400"/>
            <a:ext cx="739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বাংলাদেশের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উন্নয়নে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কী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সার্কের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অবদান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রয়েছে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?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আলোচনা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কর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।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onut 3"/>
          <p:cNvSpPr/>
          <p:nvPr/>
        </p:nvSpPr>
        <p:spPr>
          <a:xfrm>
            <a:off x="0" y="0"/>
            <a:ext cx="685800" cy="685800"/>
          </a:xfrm>
          <a:prstGeom prst="donu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Donut 4"/>
          <p:cNvSpPr/>
          <p:nvPr/>
        </p:nvSpPr>
        <p:spPr>
          <a:xfrm>
            <a:off x="8229600" y="0"/>
            <a:ext cx="685800" cy="685800"/>
          </a:xfrm>
          <a:prstGeom prst="donut">
            <a:avLst/>
          </a:prstGeom>
          <a:solidFill>
            <a:schemeClr val="accent1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Donut 5"/>
          <p:cNvSpPr/>
          <p:nvPr/>
        </p:nvSpPr>
        <p:spPr>
          <a:xfrm>
            <a:off x="0" y="6019800"/>
            <a:ext cx="685800" cy="68580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Donut 6"/>
          <p:cNvSpPr/>
          <p:nvPr/>
        </p:nvSpPr>
        <p:spPr>
          <a:xfrm>
            <a:off x="8458200" y="6172200"/>
            <a:ext cx="685800" cy="685800"/>
          </a:xfrm>
          <a:prstGeom prst="donu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4800"/>
            <a:ext cx="7924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latin typeface="Times New Roman" pitchFamily="18" charset="0"/>
                <a:cs typeface="Times New Roman" pitchFamily="18" charset="0"/>
              </a:rPr>
              <a:t>মুল্যায়ন</a:t>
            </a:r>
            <a:endParaRPr lang="en-US" sz="6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সার্কের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সদরদপ্তর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কোথায়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অবস্থিত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?</a:t>
            </a:r>
          </a:p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সার্ক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কোন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মহাদেশের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দেশ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নিয়ে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গঠিত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সার্কের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বাংলা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অর্থ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কী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lowchart: Decision 4"/>
          <p:cNvSpPr/>
          <p:nvPr/>
        </p:nvSpPr>
        <p:spPr>
          <a:xfrm>
            <a:off x="0" y="0"/>
            <a:ext cx="1066800" cy="685800"/>
          </a:xfrm>
          <a:prstGeom prst="flowChartDecision">
            <a:avLst/>
          </a:prstGeom>
          <a:solidFill>
            <a:srgbClr val="0070C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Decision 5"/>
          <p:cNvSpPr/>
          <p:nvPr/>
        </p:nvSpPr>
        <p:spPr>
          <a:xfrm>
            <a:off x="8077200" y="0"/>
            <a:ext cx="1066800" cy="685800"/>
          </a:xfrm>
          <a:prstGeom prst="flowChartDecision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Decision 6"/>
          <p:cNvSpPr/>
          <p:nvPr/>
        </p:nvSpPr>
        <p:spPr>
          <a:xfrm>
            <a:off x="0" y="6172200"/>
            <a:ext cx="1066800" cy="685800"/>
          </a:xfrm>
          <a:prstGeom prst="flowChartDecision">
            <a:avLst/>
          </a:prstGeom>
          <a:solidFill>
            <a:schemeClr val="accent2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Decision 7"/>
          <p:cNvSpPr/>
          <p:nvPr/>
        </p:nvSpPr>
        <p:spPr>
          <a:xfrm>
            <a:off x="8077200" y="6172200"/>
            <a:ext cx="1066800" cy="685800"/>
          </a:xfrm>
          <a:prstGeom prst="flowChartDecision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219200"/>
            <a:ext cx="8077200" cy="357020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বাড়ির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কাজ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সার্ক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সদস্য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রাষ্ট্রের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উন্নয়নে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কী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কী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অবদান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রাখে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তা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লিখে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আনবে</a:t>
            </a:r>
            <a:endParaRPr lang="en-US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667000"/>
            <a:ext cx="7772400" cy="346233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114800" y="1143000"/>
            <a:ext cx="1905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ধন্যবাদ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Scroll 2"/>
          <p:cNvSpPr/>
          <p:nvPr/>
        </p:nvSpPr>
        <p:spPr>
          <a:xfrm>
            <a:off x="152400" y="304800"/>
            <a:ext cx="609600" cy="5943600"/>
          </a:xfrm>
          <a:prstGeom prst="verticalScroll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শিক্ষক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পরিচিতি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3200400"/>
            <a:ext cx="4267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রহিম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(ICT)</a:t>
            </a: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চেমীডলু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পাড়া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বান্দরবান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সদর,বান্দরবান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05400" y="381000"/>
            <a:ext cx="533400" cy="59436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বি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ষ</a:t>
            </a:r>
          </a:p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য়</a:t>
            </a:r>
          </a:p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প</a:t>
            </a:r>
          </a:p>
          <a:p>
            <a:pPr algn="ctr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রি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চি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তি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19800" y="3200400"/>
            <a:ext cx="2438400" cy="132343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বাংলাদেশ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ও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বিশ্বপরিচয়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৬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ষ্ট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শ্রেণি</a:t>
            </a:r>
            <a:endParaRPr lang="bn-IN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অধ্যায়ঃ ১২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p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143000"/>
            <a:ext cx="1905000" cy="17526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1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143000"/>
            <a:ext cx="2775626" cy="304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3" name="Picture 2" descr="download (19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1066800"/>
            <a:ext cx="3549754" cy="3276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2400" y="1066800"/>
            <a:ext cx="533400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১.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1066801"/>
            <a:ext cx="457200" cy="3693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২.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4495800"/>
            <a:ext cx="7010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উপরের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১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নং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ছবি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টি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কিসের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২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নং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ছবি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দ্বারা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কি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বুঝানো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হয়েছে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9" name="4-Point Star 8"/>
          <p:cNvSpPr/>
          <p:nvPr/>
        </p:nvSpPr>
        <p:spPr>
          <a:xfrm>
            <a:off x="152400" y="0"/>
            <a:ext cx="1066800" cy="914400"/>
          </a:xfrm>
          <a:prstGeom prst="star4">
            <a:avLst>
              <a:gd name="adj" fmla="val 6675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4-Point Star 9"/>
          <p:cNvSpPr/>
          <p:nvPr/>
        </p:nvSpPr>
        <p:spPr>
          <a:xfrm>
            <a:off x="8077200" y="0"/>
            <a:ext cx="1066800" cy="914400"/>
          </a:xfrm>
          <a:prstGeom prst="star4">
            <a:avLst>
              <a:gd name="adj" fmla="val 6675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4-Point Star 10"/>
          <p:cNvSpPr/>
          <p:nvPr/>
        </p:nvSpPr>
        <p:spPr>
          <a:xfrm>
            <a:off x="152400" y="5791200"/>
            <a:ext cx="1066800" cy="914400"/>
          </a:xfrm>
          <a:prstGeom prst="star4">
            <a:avLst>
              <a:gd name="adj" fmla="val 6675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4-Point Star 11"/>
          <p:cNvSpPr/>
          <p:nvPr/>
        </p:nvSpPr>
        <p:spPr>
          <a:xfrm>
            <a:off x="8077200" y="5791200"/>
            <a:ext cx="1066800" cy="914400"/>
          </a:xfrm>
          <a:prstGeom prst="star4">
            <a:avLst>
              <a:gd name="adj" fmla="val 6675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8686800" cy="601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(1)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62000" y="449424"/>
            <a:ext cx="7010400" cy="640857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676400" y="1143000"/>
            <a:ext cx="5638800" cy="1015663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Times New Roman" pitchFamily="18" charset="0"/>
                <a:cs typeface="Times New Roman" pitchFamily="18" charset="0"/>
              </a:rPr>
              <a:t>আজকের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latin typeface="Times New Roman" pitchFamily="18" charset="0"/>
                <a:cs typeface="Times New Roman" pitchFamily="18" charset="0"/>
              </a:rPr>
              <a:t>পাঠ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3429000"/>
            <a:ext cx="7010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বাংলাদেশ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ও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আঞ্চলিক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সহযোগিতা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সার্ক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n 4"/>
          <p:cNvSpPr/>
          <p:nvPr/>
        </p:nvSpPr>
        <p:spPr>
          <a:xfrm>
            <a:off x="0" y="0"/>
            <a:ext cx="762000" cy="8382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un 5"/>
          <p:cNvSpPr/>
          <p:nvPr/>
        </p:nvSpPr>
        <p:spPr>
          <a:xfrm>
            <a:off x="8229600" y="0"/>
            <a:ext cx="762000" cy="8382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un 6"/>
          <p:cNvSpPr/>
          <p:nvPr/>
        </p:nvSpPr>
        <p:spPr>
          <a:xfrm>
            <a:off x="0" y="6019800"/>
            <a:ext cx="762000" cy="8382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un 7"/>
          <p:cNvSpPr/>
          <p:nvPr/>
        </p:nvSpPr>
        <p:spPr>
          <a:xfrm>
            <a:off x="8382000" y="5867400"/>
            <a:ext cx="762000" cy="8382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4800"/>
            <a:ext cx="8991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শিখন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ফল</a:t>
            </a:r>
            <a:endParaRPr lang="en-US" sz="7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এ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পাঠ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শেষে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শিক্ষার্থীরা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১.সার্কের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পূর্ণরুপ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জানতে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পারবে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।</a:t>
            </a:r>
          </a:p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২.সার্কের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সদস্য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দেশ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কী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কী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বলতে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পারবে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।</a:t>
            </a:r>
          </a:p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৩.সার্কের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লক্ষ্য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ও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উদ্দেশ্য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সম্পর্কে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জানতে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পারবে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।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Quad Arrow 2"/>
          <p:cNvSpPr/>
          <p:nvPr/>
        </p:nvSpPr>
        <p:spPr>
          <a:xfrm>
            <a:off x="0" y="0"/>
            <a:ext cx="914400" cy="838200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Quad Arrow 3"/>
          <p:cNvSpPr/>
          <p:nvPr/>
        </p:nvSpPr>
        <p:spPr>
          <a:xfrm>
            <a:off x="8001000" y="152400"/>
            <a:ext cx="914400" cy="838200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Quad Arrow 4"/>
          <p:cNvSpPr/>
          <p:nvPr/>
        </p:nvSpPr>
        <p:spPr>
          <a:xfrm>
            <a:off x="0" y="5867400"/>
            <a:ext cx="914400" cy="838200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Quad Arrow 5"/>
          <p:cNvSpPr/>
          <p:nvPr/>
        </p:nvSpPr>
        <p:spPr>
          <a:xfrm>
            <a:off x="8229600" y="6019800"/>
            <a:ext cx="914400" cy="838200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276600" y="2209800"/>
            <a:ext cx="1905000" cy="1600200"/>
          </a:xfrm>
          <a:prstGeom prst="ellipse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SAARC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648200" y="381000"/>
            <a:ext cx="1371600" cy="15240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S-South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5791200" y="2286000"/>
            <a:ext cx="1447800" cy="1447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A-Asian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267200" y="4343400"/>
            <a:ext cx="1447800" cy="14478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A-Association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371600" y="3581400"/>
            <a:ext cx="1600200" cy="14478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R-Regional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1828800" y="838200"/>
            <a:ext cx="16002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C-cooperation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5181600" y="2971800"/>
            <a:ext cx="6096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18363047">
            <a:off x="4551386" y="1927635"/>
            <a:ext cx="549337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4555127">
            <a:off x="4375306" y="3943868"/>
            <a:ext cx="611493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8363043">
            <a:off x="2812576" y="3544766"/>
            <a:ext cx="67437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13803200">
            <a:off x="3040502" y="2144039"/>
            <a:ext cx="531539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ightning Bolt 14"/>
          <p:cNvSpPr/>
          <p:nvPr/>
        </p:nvSpPr>
        <p:spPr>
          <a:xfrm rot="4792143">
            <a:off x="145600" y="58863"/>
            <a:ext cx="457200" cy="1143000"/>
          </a:xfrm>
          <a:prstGeom prst="lightningBol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ightning Bolt 15"/>
          <p:cNvSpPr/>
          <p:nvPr/>
        </p:nvSpPr>
        <p:spPr>
          <a:xfrm rot="20491494">
            <a:off x="169321" y="42986"/>
            <a:ext cx="457200" cy="1143000"/>
          </a:xfrm>
          <a:prstGeom prst="lightningBol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00B05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7" name="Lightning Bolt 16"/>
          <p:cNvSpPr/>
          <p:nvPr/>
        </p:nvSpPr>
        <p:spPr>
          <a:xfrm rot="4792143">
            <a:off x="8312599" y="-245939"/>
            <a:ext cx="457200" cy="1143000"/>
          </a:xfrm>
          <a:prstGeom prst="lightningBol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ightning Bolt 17"/>
          <p:cNvSpPr/>
          <p:nvPr/>
        </p:nvSpPr>
        <p:spPr>
          <a:xfrm rot="4792143">
            <a:off x="8312600" y="5773861"/>
            <a:ext cx="457200" cy="1143000"/>
          </a:xfrm>
          <a:prstGeom prst="lightningBol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ightning Bolt 18"/>
          <p:cNvSpPr/>
          <p:nvPr/>
        </p:nvSpPr>
        <p:spPr>
          <a:xfrm rot="4792143">
            <a:off x="374200" y="5960938"/>
            <a:ext cx="457200" cy="1143000"/>
          </a:xfrm>
          <a:prstGeom prst="lightningBol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ightning Bolt 19"/>
          <p:cNvSpPr/>
          <p:nvPr/>
        </p:nvSpPr>
        <p:spPr>
          <a:xfrm rot="20491494">
            <a:off x="474122" y="5986587"/>
            <a:ext cx="457200" cy="1143000"/>
          </a:xfrm>
          <a:prstGeom prst="lightningBol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21" name="Lightning Bolt 20"/>
          <p:cNvSpPr/>
          <p:nvPr/>
        </p:nvSpPr>
        <p:spPr>
          <a:xfrm rot="20491494">
            <a:off x="8322722" y="-185612"/>
            <a:ext cx="457200" cy="1143000"/>
          </a:xfrm>
          <a:prstGeom prst="lightningBol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22" name="Lightning Bolt 21"/>
          <p:cNvSpPr/>
          <p:nvPr/>
        </p:nvSpPr>
        <p:spPr>
          <a:xfrm rot="20491494">
            <a:off x="8322722" y="5834187"/>
            <a:ext cx="457200" cy="1143000"/>
          </a:xfrm>
          <a:prstGeom prst="lightningBol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276600" y="1905000"/>
            <a:ext cx="1524000" cy="17526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সার্ক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352800" y="609600"/>
            <a:ext cx="1447800" cy="838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বাংলাদেশ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352800" y="4114800"/>
            <a:ext cx="1447800" cy="838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পাকিস্তান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34000" y="2514600"/>
            <a:ext cx="1371600" cy="838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নেপাল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181600" y="1371600"/>
            <a:ext cx="1447800" cy="762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ভারত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295400" y="3810000"/>
            <a:ext cx="14478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ভুটান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71600" y="2514600"/>
            <a:ext cx="1371600" cy="914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মালদ্বীপ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371600" y="1371600"/>
            <a:ext cx="1371600" cy="8382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শ্রীলঙ্কা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5257800" y="3810000"/>
            <a:ext cx="1295400" cy="9144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আফগানিস্তান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Up Arrow 15"/>
          <p:cNvSpPr/>
          <p:nvPr/>
        </p:nvSpPr>
        <p:spPr>
          <a:xfrm>
            <a:off x="3810000" y="1371600"/>
            <a:ext cx="304800" cy="533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Up Arrow 17"/>
          <p:cNvSpPr/>
          <p:nvPr/>
        </p:nvSpPr>
        <p:spPr>
          <a:xfrm rot="10800000">
            <a:off x="3886200" y="3672312"/>
            <a:ext cx="304800" cy="44248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Up Arrow 18"/>
          <p:cNvSpPr/>
          <p:nvPr/>
        </p:nvSpPr>
        <p:spPr>
          <a:xfrm rot="4175426">
            <a:off x="4798903" y="1874139"/>
            <a:ext cx="304800" cy="533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Up Arrow 19"/>
          <p:cNvSpPr/>
          <p:nvPr/>
        </p:nvSpPr>
        <p:spPr>
          <a:xfrm rot="5160304">
            <a:off x="4924869" y="2647111"/>
            <a:ext cx="304800" cy="533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Up Arrow 20"/>
          <p:cNvSpPr/>
          <p:nvPr/>
        </p:nvSpPr>
        <p:spPr>
          <a:xfrm rot="7365983">
            <a:off x="4793012" y="3204444"/>
            <a:ext cx="304800" cy="87320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Up Arrow 21"/>
          <p:cNvSpPr/>
          <p:nvPr/>
        </p:nvSpPr>
        <p:spPr>
          <a:xfrm rot="17675817">
            <a:off x="2902123" y="1835496"/>
            <a:ext cx="304800" cy="71286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Up Arrow 22"/>
          <p:cNvSpPr/>
          <p:nvPr/>
        </p:nvSpPr>
        <p:spPr>
          <a:xfrm rot="16200000">
            <a:off x="2857500" y="2628900"/>
            <a:ext cx="304800" cy="533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Up Arrow 25"/>
          <p:cNvSpPr/>
          <p:nvPr/>
        </p:nvSpPr>
        <p:spPr>
          <a:xfrm rot="14222217">
            <a:off x="2967538" y="3204127"/>
            <a:ext cx="304800" cy="78270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Half Frame 23"/>
          <p:cNvSpPr/>
          <p:nvPr/>
        </p:nvSpPr>
        <p:spPr>
          <a:xfrm>
            <a:off x="0" y="0"/>
            <a:ext cx="1143000" cy="1143000"/>
          </a:xfrm>
          <a:prstGeom prst="halfFram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Half Frame 24"/>
          <p:cNvSpPr/>
          <p:nvPr/>
        </p:nvSpPr>
        <p:spPr>
          <a:xfrm rot="5400000">
            <a:off x="8001000" y="0"/>
            <a:ext cx="1143000" cy="1143000"/>
          </a:xfrm>
          <a:prstGeom prst="halfFram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Half Frame 26"/>
          <p:cNvSpPr/>
          <p:nvPr/>
        </p:nvSpPr>
        <p:spPr>
          <a:xfrm rot="16200000">
            <a:off x="0" y="5715000"/>
            <a:ext cx="1143000" cy="1143000"/>
          </a:xfrm>
          <a:prstGeom prst="halfFram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Half Frame 27"/>
          <p:cNvSpPr/>
          <p:nvPr/>
        </p:nvSpPr>
        <p:spPr>
          <a:xfrm rot="10800000">
            <a:off x="8001000" y="5715000"/>
            <a:ext cx="1143000" cy="1143000"/>
          </a:xfrm>
          <a:prstGeom prst="halfFram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228600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সার্কভুক্ত</a:t>
            </a:r>
            <a:r>
              <a:rPr lang="en-US" dirty="0" smtClean="0"/>
              <a:t> </a:t>
            </a:r>
            <a:r>
              <a:rPr lang="en-US" dirty="0" err="1" smtClean="0"/>
              <a:t>দেশগুলোর</a:t>
            </a:r>
            <a:r>
              <a:rPr lang="en-US" dirty="0" smtClean="0"/>
              <a:t> </a:t>
            </a:r>
            <a:r>
              <a:rPr lang="en-US" dirty="0" err="1" smtClean="0"/>
              <a:t>পতাকা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" y="914400"/>
            <a:ext cx="2374447" cy="138666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6600" y="914400"/>
            <a:ext cx="2077130" cy="13525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19800" y="838200"/>
            <a:ext cx="2663597" cy="145256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6399" y="2515357"/>
            <a:ext cx="2707601" cy="18034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77000" y="2419812"/>
            <a:ext cx="2281918" cy="16478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" y="4953000"/>
            <a:ext cx="2663599" cy="16573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15145" y="4876799"/>
            <a:ext cx="2518064" cy="17430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29000" y="2438400"/>
            <a:ext cx="2057400" cy="20315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77000" y="4876800"/>
            <a:ext cx="2526846" cy="174307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18610" y="1954311"/>
            <a:ext cx="1338790" cy="400110"/>
          </a:xfrm>
          <a:prstGeom prst="rect">
            <a:avLst/>
          </a:prstGeom>
          <a:effectLst>
            <a:softEdge rad="63500"/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endParaRPr lang="en-US" sz="20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38600" y="1828800"/>
            <a:ext cx="914400" cy="369332"/>
          </a:xfrm>
          <a:prstGeom prst="rect">
            <a:avLst/>
          </a:prstGeom>
          <a:effectLst>
            <a:softEdge rad="1270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ভারত</a:t>
            </a:r>
            <a:endParaRPr lang="en-US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43600" y="19050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পাকিস্তান</a:t>
            </a:r>
            <a:endParaRPr lang="en-US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8199" y="4067637"/>
            <a:ext cx="1524000" cy="369332"/>
          </a:xfrm>
          <a:prstGeom prst="rect">
            <a:avLst/>
          </a:prstGeom>
          <a:effectLst>
            <a:softEdge rad="1270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শ্রীলংকা</a:t>
            </a:r>
            <a:endParaRPr lang="en-US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24800" y="3352800"/>
            <a:ext cx="1066800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2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নেপাল</a:t>
            </a:r>
            <a:endParaRPr lang="en-US" sz="20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28800" y="6172200"/>
            <a:ext cx="914400" cy="369332"/>
          </a:xfrm>
          <a:prstGeom prst="rect">
            <a:avLst/>
          </a:prstGeom>
          <a:effectLst>
            <a:softEdge rad="1270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b="1" dirty="0" smtClean="0">
                <a:ln>
                  <a:solidFill>
                    <a:srgbClr val="00206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ভূটান</a:t>
            </a:r>
            <a:endParaRPr lang="en-US" b="1" dirty="0">
              <a:ln>
                <a:solidFill>
                  <a:srgbClr val="002060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38600" y="6231546"/>
            <a:ext cx="1453675" cy="369332"/>
          </a:xfrm>
          <a:prstGeom prst="rect">
            <a:avLst/>
          </a:prstGeom>
          <a:effectLst>
            <a:softEdge rad="1270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আফগানিস্তান</a:t>
            </a:r>
            <a:endParaRPr lang="en-US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162800" y="6204466"/>
            <a:ext cx="1143000" cy="369332"/>
          </a:xfrm>
          <a:prstGeom prst="rect">
            <a:avLst/>
          </a:prstGeom>
          <a:effectLst>
            <a:softEdge rad="635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মালদ্বীপ</a:t>
            </a:r>
            <a:endParaRPr lang="en-US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214</Words>
  <Application>Microsoft Office PowerPoint</Application>
  <PresentationFormat>On-screen Show (4:3)</PresentationFormat>
  <Paragraphs>82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dellLAB-1</dc:creator>
  <cp:lastModifiedBy>RAHIM</cp:lastModifiedBy>
  <cp:revision>31</cp:revision>
  <dcterms:created xsi:type="dcterms:W3CDTF">2006-08-16T00:00:00Z</dcterms:created>
  <dcterms:modified xsi:type="dcterms:W3CDTF">2020-03-01T17:15:41Z</dcterms:modified>
</cp:coreProperties>
</file>