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9" r:id="rId10"/>
    <p:sldId id="264" r:id="rId11"/>
    <p:sldId id="265" r:id="rId12"/>
    <p:sldId id="266" r:id="rId13"/>
    <p:sldId id="270" r:id="rId14"/>
    <p:sldId id="267" r:id="rId15"/>
    <p:sldId id="277" r:id="rId16"/>
    <p:sldId id="278" r:id="rId17"/>
    <p:sldId id="268" r:id="rId18"/>
    <p:sldId id="269" r:id="rId19"/>
    <p:sldId id="271" r:id="rId20"/>
    <p:sldId id="272" r:id="rId21"/>
    <p:sldId id="273" r:id="rId22"/>
    <p:sldId id="274" r:id="rId23"/>
    <p:sldId id="275" r:id="rId24"/>
    <p:sldId id="27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800000"/>
    <a:srgbClr val="FF0000"/>
    <a:srgbClr val="FF9900"/>
    <a:srgbClr val="9DB5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3" d="100"/>
        <a:sy n="83" d="100"/>
      </p:scale>
      <p:origin x="0" y="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523999"/>
          </a:xfrm>
        </p:spPr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welcome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ird+flow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219200"/>
            <a:ext cx="6248400" cy="56388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Teachers Picture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5162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>Teachers Identity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5400" dirty="0" smtClean="0">
                <a:solidFill>
                  <a:srgbClr val="002060"/>
                </a:solidFill>
              </a:rPr>
              <a:t>Abdul </a:t>
            </a:r>
            <a:r>
              <a:rPr lang="en-US" sz="5400" dirty="0" err="1" smtClean="0">
                <a:solidFill>
                  <a:srgbClr val="002060"/>
                </a:solidFill>
              </a:rPr>
              <a:t>Jalil</a:t>
            </a:r>
            <a:r>
              <a:rPr lang="en-US" sz="5400" dirty="0" smtClean="0">
                <a:solidFill>
                  <a:srgbClr val="002060"/>
                </a:solidFill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</a:rPr>
              <a:t>Hawladar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>
                <a:solidFill>
                  <a:srgbClr val="0070C0"/>
                </a:solidFill>
              </a:rPr>
              <a:t>Asst.teacher</a:t>
            </a:r>
            <a:r>
              <a:rPr lang="en-US" dirty="0" smtClean="0">
                <a:solidFill>
                  <a:srgbClr val="0070C0"/>
                </a:solidFill>
              </a:rPr>
              <a:t>(English)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800000"/>
                </a:solidFill>
              </a:rPr>
              <a:t>R.D.H.N.U </a:t>
            </a:r>
            <a:r>
              <a:rPr lang="en-US" dirty="0" err="1" smtClean="0">
                <a:solidFill>
                  <a:srgbClr val="800000"/>
                </a:solidFill>
              </a:rPr>
              <a:t>Fazil</a:t>
            </a:r>
            <a:r>
              <a:rPr lang="en-US" dirty="0" smtClean="0">
                <a:solidFill>
                  <a:srgbClr val="800000"/>
                </a:solidFill>
              </a:rPr>
              <a:t> </a:t>
            </a:r>
            <a:r>
              <a:rPr lang="en-US" dirty="0" err="1" smtClean="0">
                <a:solidFill>
                  <a:srgbClr val="800000"/>
                </a:solidFill>
              </a:rPr>
              <a:t>Madrasa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>
                <a:solidFill>
                  <a:srgbClr val="00FF00"/>
                </a:solidFill>
              </a:rPr>
              <a:t>Sarankhola,Bagerhat</a:t>
            </a:r>
            <a:r>
              <a:rPr lang="en-US" dirty="0" smtClean="0">
                <a:solidFill>
                  <a:srgbClr val="00FF00"/>
                </a:solidFill>
              </a:rPr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9DB50B"/>
                </a:solidFill>
              </a:rPr>
              <a:t>Mobile-01948938092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800000"/>
                </a:solidFill>
              </a:rPr>
              <a:t>E-</a:t>
            </a:r>
            <a:r>
              <a:rPr lang="en-US" dirty="0" err="1" smtClean="0">
                <a:solidFill>
                  <a:srgbClr val="800000"/>
                </a:solidFill>
              </a:rPr>
              <a:t>mail:abduljalilbst@gmail.com</a:t>
            </a:r>
            <a:endParaRPr lang="en-US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l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lk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lk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lk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lk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.Kari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67200" cy="6858000"/>
          </a:xfrm>
          <a:prstGeom prst="rect">
            <a:avLst/>
          </a:prstGeom>
        </p:spPr>
      </p:pic>
      <p:pic>
        <p:nvPicPr>
          <p:cNvPr id="3" name="Picture 2" descr="lol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0"/>
            <a:ext cx="4876800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Lesson Identity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6000" dirty="0" smtClean="0">
                <a:solidFill>
                  <a:srgbClr val="FF9900"/>
                </a:solidFill>
              </a:rPr>
              <a:t>English For Today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6000" dirty="0" smtClean="0">
                <a:solidFill>
                  <a:srgbClr val="00FF00"/>
                </a:solidFill>
              </a:rPr>
              <a:t>Class-Six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6000" dirty="0" smtClean="0">
                <a:solidFill>
                  <a:srgbClr val="800000"/>
                </a:solidFill>
              </a:rPr>
              <a:t>Chapter-21</a:t>
            </a:r>
            <a:endParaRPr lang="en-US" sz="6000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>
            <a:normAutofit fontScale="90000"/>
          </a:bodyPr>
          <a:lstStyle/>
          <a:p>
            <a:r>
              <a:rPr lang="en-US" sz="6000" dirty="0" err="1" smtClean="0">
                <a:solidFill>
                  <a:srgbClr val="FF0000"/>
                </a:solidFill>
              </a:rPr>
              <a:t>Todays</a:t>
            </a:r>
            <a:r>
              <a:rPr lang="en-US" sz="6000" dirty="0" smtClean="0">
                <a:solidFill>
                  <a:srgbClr val="FF0000"/>
                </a:solidFill>
              </a:rPr>
              <a:t> Topics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5300" dirty="0" err="1" smtClean="0">
                <a:solidFill>
                  <a:srgbClr val="800000"/>
                </a:solidFill>
              </a:rPr>
              <a:t>Hason</a:t>
            </a:r>
            <a:r>
              <a:rPr lang="en-US" sz="5300" dirty="0" smtClean="0">
                <a:solidFill>
                  <a:srgbClr val="800000"/>
                </a:solidFill>
              </a:rPr>
              <a:t> Raja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5300" dirty="0" smtClean="0">
                <a:solidFill>
                  <a:srgbClr val="C00000"/>
                </a:solidFill>
              </a:rPr>
              <a:t>the mystic bard of Bangladesh</a:t>
            </a:r>
            <a:endParaRPr lang="en-US" sz="5300" dirty="0">
              <a:solidFill>
                <a:srgbClr val="C00000"/>
              </a:solidFill>
            </a:endParaRPr>
          </a:p>
        </p:txBody>
      </p:sp>
      <p:pic>
        <p:nvPicPr>
          <p:cNvPr id="3" name="Picture 2" descr="folk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2438400"/>
            <a:ext cx="4419600" cy="4419600"/>
          </a:xfrm>
          <a:prstGeom prst="rect">
            <a:avLst/>
          </a:prstGeo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800000"/>
                </a:solidFill>
              </a:rPr>
              <a:t>Learning </a:t>
            </a:r>
            <a:r>
              <a:rPr lang="en-US" sz="7200" dirty="0" err="1" smtClean="0">
                <a:solidFill>
                  <a:srgbClr val="800000"/>
                </a:solidFill>
              </a:rPr>
              <a:t>outcoms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#To learn various singer 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#To learn mystic singer .</a:t>
            </a:r>
            <a:br>
              <a:rPr lang="en-US" dirty="0" smtClean="0"/>
            </a:b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#To learn about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Lalon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Fakir 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#To learn about Abdul 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Karim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2060"/>
                </a:solidFill>
              </a:rPr>
              <a:t>#To learn about </a:t>
            </a:r>
            <a:r>
              <a:rPr lang="en-US" dirty="0" err="1" smtClean="0">
                <a:solidFill>
                  <a:srgbClr val="002060"/>
                </a:solidFill>
              </a:rPr>
              <a:t>Hason</a:t>
            </a:r>
            <a:r>
              <a:rPr lang="en-US" dirty="0" smtClean="0">
                <a:solidFill>
                  <a:srgbClr val="002060"/>
                </a:solidFill>
              </a:rPr>
              <a:t> Raja .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Listening Test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Read the text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 descr="folk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1"/>
            <a:ext cx="9144000" cy="5486400"/>
          </a:xfrm>
          <a:prstGeom prst="rect">
            <a:avLst/>
          </a:prstGeom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267200"/>
          </a:xfrm>
        </p:spPr>
        <p:txBody>
          <a:bodyPr>
            <a:normAutofit fontScale="90000"/>
          </a:bodyPr>
          <a:lstStyle/>
          <a:p>
            <a:r>
              <a:rPr lang="en-US" sz="7300" dirty="0" smtClean="0">
                <a:solidFill>
                  <a:srgbClr val="C00000"/>
                </a:solidFill>
              </a:rPr>
              <a:t>New Words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Mystic-Difficult to meaning 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FF00"/>
                </a:solidFill>
              </a:rPr>
              <a:t>Wealth- taka or property 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9900"/>
                </a:solidFill>
              </a:rPr>
              <a:t>Creator- Allah 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800000"/>
                </a:solidFill>
              </a:rPr>
              <a:t>Crazy-mad 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2060"/>
                </a:solidFill>
              </a:rPr>
              <a:t>Comfort- pleasure 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Picture 2" descr="folk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4267200"/>
            <a:ext cx="1752600" cy="2590800"/>
          </a:xfrm>
          <a:prstGeom prst="rect">
            <a:avLst/>
          </a:prstGeom>
        </p:spPr>
      </p:pic>
      <p:pic>
        <p:nvPicPr>
          <p:cNvPr id="4" name="Picture 3" descr="Allah na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67200"/>
            <a:ext cx="1752600" cy="2590800"/>
          </a:xfrm>
          <a:prstGeom prst="rect">
            <a:avLst/>
          </a:prstGeom>
        </p:spPr>
      </p:pic>
      <p:pic>
        <p:nvPicPr>
          <p:cNvPr id="6" name="Picture 5" descr="shi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4267200"/>
            <a:ext cx="1852612" cy="2590800"/>
          </a:xfrm>
          <a:prstGeom prst="rect">
            <a:avLst/>
          </a:prstGeom>
        </p:spPr>
      </p:pic>
      <p:pic>
        <p:nvPicPr>
          <p:cNvPr id="7" name="Picture 6" descr="folk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0" y="4267200"/>
            <a:ext cx="1828800" cy="2590800"/>
          </a:xfrm>
          <a:prstGeom prst="rect">
            <a:avLst/>
          </a:prstGeom>
        </p:spPr>
      </p:pic>
      <p:pic>
        <p:nvPicPr>
          <p:cNvPr id="8" name="Picture 7" descr="education minist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2800" y="4267200"/>
            <a:ext cx="1981200" cy="2590800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95400" y="304800"/>
            <a:ext cx="5562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2"/>
                </a:solidFill>
              </a:rPr>
              <a:t>Make sentence under this word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219200" y="914400"/>
            <a:ext cx="6019800" cy="1219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Mystic Bird</a:t>
            </a:r>
            <a:endParaRPr lang="en-US" dirty="0"/>
          </a:p>
        </p:txBody>
      </p:sp>
      <p:sp>
        <p:nvSpPr>
          <p:cNvPr id="5" name="Left Arrow 4"/>
          <p:cNvSpPr/>
          <p:nvPr/>
        </p:nvSpPr>
        <p:spPr>
          <a:xfrm>
            <a:off x="1219200" y="1981200"/>
            <a:ext cx="5943600" cy="1371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Land Lord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1143000" y="3200400"/>
            <a:ext cx="6096000" cy="1295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Crazy</a:t>
            </a:r>
            <a:endParaRPr lang="en-US" dirty="0"/>
          </a:p>
        </p:txBody>
      </p:sp>
      <p:sp>
        <p:nvSpPr>
          <p:cNvPr id="7" name="Left Arrow 6"/>
          <p:cNvSpPr/>
          <p:nvPr/>
        </p:nvSpPr>
        <p:spPr>
          <a:xfrm>
            <a:off x="1143000" y="4267200"/>
            <a:ext cx="6019800" cy="1219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Comfort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1219200" y="5486400"/>
            <a:ext cx="5867400" cy="1371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Meditation</a:t>
            </a:r>
            <a:endParaRPr lang="en-US" dirty="0"/>
          </a:p>
        </p:txBody>
      </p:sp>
    </p:spTree>
  </p:cSld>
  <p:clrMapOvr>
    <a:masterClrMapping/>
  </p:clrMapOvr>
  <p:transition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r>
              <a:rPr lang="en-US" sz="6700" dirty="0" smtClean="0">
                <a:solidFill>
                  <a:srgbClr val="FF0000"/>
                </a:solidFill>
              </a:rPr>
              <a:t>Answer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2060"/>
                </a:solidFill>
              </a:rPr>
              <a:t>#</a:t>
            </a:r>
            <a:r>
              <a:rPr lang="en-US" dirty="0" err="1" smtClean="0">
                <a:solidFill>
                  <a:srgbClr val="002060"/>
                </a:solidFill>
              </a:rPr>
              <a:t>Hason</a:t>
            </a:r>
            <a:r>
              <a:rPr lang="en-US" dirty="0" smtClean="0">
                <a:solidFill>
                  <a:srgbClr val="002060"/>
                </a:solidFill>
              </a:rPr>
              <a:t> Raja is the mystic bird of Bangladesh 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>
                <a:solidFill>
                  <a:srgbClr val="800000"/>
                </a:solidFill>
              </a:rPr>
              <a:t>#</a:t>
            </a:r>
            <a:r>
              <a:rPr lang="en-US" dirty="0" err="1" smtClean="0">
                <a:solidFill>
                  <a:srgbClr val="800000"/>
                </a:solidFill>
              </a:rPr>
              <a:t>Hason</a:t>
            </a:r>
            <a:r>
              <a:rPr lang="en-US" dirty="0" smtClean="0">
                <a:solidFill>
                  <a:srgbClr val="800000"/>
                </a:solidFill>
              </a:rPr>
              <a:t> Raja was a landlord of </a:t>
            </a:r>
            <a:r>
              <a:rPr lang="en-US" dirty="0" err="1" smtClean="0">
                <a:solidFill>
                  <a:srgbClr val="800000"/>
                </a:solidFill>
              </a:rPr>
              <a:t>Sylhet</a:t>
            </a:r>
            <a:r>
              <a:rPr lang="en-US" dirty="0" smtClean="0">
                <a:solidFill>
                  <a:srgbClr val="800000"/>
                </a:solidFill>
              </a:rPr>
              <a:t> .</a:t>
            </a:r>
            <a:br>
              <a:rPr lang="en-US" dirty="0" smtClean="0">
                <a:solidFill>
                  <a:srgbClr val="80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#Mystic singer usually may be crazy .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sz="4900" dirty="0" smtClean="0">
                <a:solidFill>
                  <a:schemeClr val="accent6">
                    <a:lumMod val="50000"/>
                  </a:schemeClr>
                </a:solidFill>
              </a:rPr>
              <a:t>#</a:t>
            </a:r>
            <a:r>
              <a:rPr lang="en-US" sz="4900" dirty="0" err="1" smtClean="0">
                <a:solidFill>
                  <a:schemeClr val="accent6">
                    <a:lumMod val="50000"/>
                  </a:schemeClr>
                </a:solidFill>
              </a:rPr>
              <a:t>Hason</a:t>
            </a:r>
            <a:r>
              <a:rPr lang="en-US" sz="4900" dirty="0" smtClean="0">
                <a:solidFill>
                  <a:schemeClr val="accent6">
                    <a:lumMod val="50000"/>
                  </a:schemeClr>
                </a:solidFill>
              </a:rPr>
              <a:t> Raja does not like comfortable</a:t>
            </a:r>
            <a:br>
              <a:rPr lang="en-US" sz="49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4900" dirty="0" smtClean="0">
                <a:solidFill>
                  <a:schemeClr val="accent6">
                    <a:lumMod val="50000"/>
                  </a:schemeClr>
                </a:solidFill>
              </a:rPr>
              <a:t>life 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5300" dirty="0" smtClean="0">
                <a:solidFill>
                  <a:srgbClr val="00FF00"/>
                </a:solidFill>
              </a:rPr>
              <a:t>#Meditation makes a man pious .</a:t>
            </a:r>
            <a:br>
              <a:rPr lang="en-US" sz="5300" dirty="0" smtClean="0">
                <a:solidFill>
                  <a:srgbClr val="00FF00"/>
                </a:solidFill>
              </a:rPr>
            </a:br>
            <a:endParaRPr lang="en-US" sz="5300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ransition>
    <p:wipe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33600"/>
          </a:xfrm>
        </p:spPr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C00000"/>
                </a:solidFill>
              </a:rPr>
              <a:t>Group Work= 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5300" dirty="0" smtClean="0">
                <a:solidFill>
                  <a:srgbClr val="800000"/>
                </a:solidFill>
              </a:rPr>
              <a:t>#What is mystic song write down within 30 words .</a:t>
            </a:r>
            <a:endParaRPr lang="en-US" sz="5300" dirty="0">
              <a:solidFill>
                <a:srgbClr val="800000"/>
              </a:solidFill>
            </a:endParaRPr>
          </a:p>
        </p:txBody>
      </p:sp>
      <p:pic>
        <p:nvPicPr>
          <p:cNvPr id="3" name="Picture 2" descr="folk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971800"/>
            <a:ext cx="6096000" cy="3886200"/>
          </a:xfrm>
          <a:prstGeom prst="rect">
            <a:avLst/>
          </a:prstGeo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590800"/>
          </a:xfrm>
        </p:spPr>
        <p:txBody>
          <a:bodyPr>
            <a:normAutofit/>
          </a:bodyPr>
          <a:lstStyle/>
          <a:p>
            <a:r>
              <a:rPr lang="en-US" sz="7300" dirty="0" smtClean="0">
                <a:solidFill>
                  <a:srgbClr val="C00000"/>
                </a:solidFill>
              </a:rPr>
              <a:t>Group work=</a:t>
            </a:r>
            <a:r>
              <a:rPr lang="en-US" sz="7300" b="1" dirty="0" smtClean="0">
                <a:solidFill>
                  <a:srgbClr val="C00000"/>
                </a:solidFill>
              </a:rPr>
              <a:t>B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# </a:t>
            </a:r>
            <a:r>
              <a:rPr lang="en-US" b="1" dirty="0" err="1" smtClean="0"/>
              <a:t>Descrive</a:t>
            </a:r>
            <a:r>
              <a:rPr lang="en-US" b="1" dirty="0" smtClean="0"/>
              <a:t> about </a:t>
            </a:r>
            <a:r>
              <a:rPr lang="en-US" b="1" dirty="0" err="1" smtClean="0"/>
              <a:t>Hason</a:t>
            </a:r>
            <a:r>
              <a:rPr lang="en-US" b="1" dirty="0" smtClean="0"/>
              <a:t> Raja .</a:t>
            </a:r>
            <a:endParaRPr lang="en-US" dirty="0"/>
          </a:p>
        </p:txBody>
      </p:sp>
      <p:pic>
        <p:nvPicPr>
          <p:cNvPr id="3" name="Picture 2" descr="folk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2209800"/>
            <a:ext cx="6096000" cy="46482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700" dirty="0" smtClean="0">
                <a:solidFill>
                  <a:srgbClr val="C00000"/>
                </a:solidFill>
              </a:rPr>
              <a:t>Group work=C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#Why </a:t>
            </a:r>
            <a:r>
              <a:rPr lang="en-US" dirty="0" err="1" smtClean="0">
                <a:solidFill>
                  <a:srgbClr val="FF0000"/>
                </a:solidFill>
              </a:rPr>
              <a:t>Hason</a:t>
            </a:r>
            <a:r>
              <a:rPr lang="en-US" dirty="0" smtClean="0">
                <a:solidFill>
                  <a:srgbClr val="FF0000"/>
                </a:solidFill>
              </a:rPr>
              <a:t> Raja is famous for ?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" name="Picture 2" descr="folk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752600"/>
            <a:ext cx="7696200" cy="4800600"/>
          </a:xfrm>
          <a:prstGeom prst="rect">
            <a:avLst/>
          </a:prstGeom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800000"/>
                </a:solidFill>
              </a:rPr>
              <a:t>Group work =D</a:t>
            </a:r>
            <a:r>
              <a:rPr lang="en-US" dirty="0" smtClean="0">
                <a:solidFill>
                  <a:srgbClr val="800000"/>
                </a:solidFill>
              </a:rPr>
              <a:t/>
            </a:r>
            <a:br>
              <a:rPr lang="en-US" dirty="0" smtClean="0">
                <a:solidFill>
                  <a:srgbClr val="80000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# What is the thought of </a:t>
            </a:r>
            <a:r>
              <a:rPr lang="en-US" dirty="0" err="1" smtClean="0">
                <a:solidFill>
                  <a:srgbClr val="002060"/>
                </a:solidFill>
              </a:rPr>
              <a:t>Hason</a:t>
            </a:r>
            <a:r>
              <a:rPr lang="en-US" dirty="0" smtClean="0">
                <a:solidFill>
                  <a:srgbClr val="002060"/>
                </a:solidFill>
              </a:rPr>
              <a:t> raja ?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3" name="Picture 2" descr="folk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676401"/>
            <a:ext cx="8153400" cy="4876800"/>
          </a:xfrm>
          <a:prstGeom prst="rect">
            <a:avLst/>
          </a:prstGeom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7562"/>
          </a:xfrm>
        </p:spPr>
        <p:txBody>
          <a:bodyPr>
            <a:normAutofit fontScale="90000"/>
          </a:bodyPr>
          <a:lstStyle/>
          <a:p>
            <a:r>
              <a:rPr lang="en-US" sz="7300" dirty="0" smtClean="0">
                <a:solidFill>
                  <a:srgbClr val="800000"/>
                </a:solidFill>
              </a:rPr>
              <a:t>Group work = 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2060"/>
                </a:solidFill>
              </a:rPr>
              <a:t> #Why </a:t>
            </a:r>
            <a:r>
              <a:rPr lang="en-US" dirty="0" err="1" smtClean="0">
                <a:solidFill>
                  <a:srgbClr val="002060"/>
                </a:solidFill>
              </a:rPr>
              <a:t>Hason</a:t>
            </a:r>
            <a:r>
              <a:rPr lang="en-US" dirty="0" smtClean="0">
                <a:solidFill>
                  <a:srgbClr val="002060"/>
                </a:solidFill>
              </a:rPr>
              <a:t> does not like property ?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Describe it ?</a:t>
            </a:r>
            <a:br>
              <a:rPr lang="en-US" dirty="0" smtClean="0">
                <a:solidFill>
                  <a:srgbClr val="002060"/>
                </a:solidFill>
              </a:rPr>
            </a:b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3" name="Picture 2" descr="fol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133601"/>
            <a:ext cx="8686800" cy="4724400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581400"/>
          </a:xfrm>
        </p:spPr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Evaluation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#When was </a:t>
            </a:r>
            <a:r>
              <a:rPr lang="en-US" dirty="0" err="1" smtClean="0"/>
              <a:t>Hason</a:t>
            </a:r>
            <a:r>
              <a:rPr lang="en-US" dirty="0" smtClean="0"/>
              <a:t> Raja born ?</a:t>
            </a:r>
            <a:br>
              <a:rPr lang="en-US" dirty="0" smtClean="0"/>
            </a:br>
            <a:r>
              <a:rPr lang="en-US" dirty="0" smtClean="0">
                <a:solidFill>
                  <a:srgbClr val="C00000"/>
                </a:solidFill>
              </a:rPr>
              <a:t>#Where did he come from 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2060"/>
                </a:solidFill>
              </a:rPr>
              <a:t>#What was his childhood like 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Picture 2" descr="palla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743200"/>
            <a:ext cx="8686800" cy="37338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4384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Home work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2060"/>
                </a:solidFill>
              </a:rPr>
              <a:t>Write down some mystic singer of the world and describe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3" name="Picture 2" descr="bar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667000"/>
            <a:ext cx="7010400" cy="4191000"/>
          </a:xfrm>
          <a:prstGeom prst="rect">
            <a:avLst/>
          </a:prstGeom>
        </p:spPr>
      </p:pic>
    </p:spTree>
  </p:cSld>
  <p:clrMapOvr>
    <a:masterClrMapping/>
  </p:clrMapOvr>
  <p:transition>
    <p:wedg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>Thanks for all</a:t>
            </a:r>
            <a:endParaRPr lang="en-US" sz="5400" dirty="0">
              <a:solidFill>
                <a:srgbClr val="FF0000"/>
              </a:solidFill>
            </a:endParaRPr>
          </a:p>
        </p:txBody>
      </p:sp>
      <p:pic>
        <p:nvPicPr>
          <p:cNvPr id="3" name="Picture 2" descr="flower+chil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928812"/>
            <a:ext cx="6400800" cy="492918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50</Words>
  <Application>Microsoft Office PowerPoint</Application>
  <PresentationFormat>On-screen Show (4:3)</PresentationFormat>
  <Paragraphs>23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welcome</vt:lpstr>
      <vt:lpstr>Teachers Picture</vt:lpstr>
      <vt:lpstr>Teachers Identity Abdul Jalil Hawladar Asst.teacher(English) R.D.H.N.U Fazil Madrasa Sarankhola,Bagerhat. Mobile-01948938092 E-mail:abduljalilbst@gmail.com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Lesson Identity English For Today Class-Six Chapter-21</vt:lpstr>
      <vt:lpstr>Todays Topics Hason Raja the mystic bard of Bangladesh</vt:lpstr>
      <vt:lpstr>Learning outcoms #To learn various singer . #To learn mystic singer . #To learn about Lalon Fakir . #To learn about Abdul Karim . #To learn about Hason Raja .</vt:lpstr>
      <vt:lpstr>Listening Test Read the text</vt:lpstr>
      <vt:lpstr>New Words Mystic-Difficult to meaning . Wealth- taka or property . Creator- Allah . Crazy-mad . Comfort- pleasure . </vt:lpstr>
      <vt:lpstr>PowerPoint Presentation</vt:lpstr>
      <vt:lpstr>Answer #Hason Raja is the mystic bird of Bangladesh . #Hason Raja was a landlord of Sylhet . #Mystic singer usually may be crazy . #Hason Raja does not like comfortable life . #Meditation makes a man pious . </vt:lpstr>
      <vt:lpstr>Group Work= A #What is mystic song write down within 30 words .</vt:lpstr>
      <vt:lpstr>Group work=B # Descrive about Hason Raja .</vt:lpstr>
      <vt:lpstr>Group work=C #Why Hason Raja is famous for ?</vt:lpstr>
      <vt:lpstr>Group work =D # What is the thought of Hason raja ?</vt:lpstr>
      <vt:lpstr>Group work = E  #Why Hason does not like property ? Describe it ? </vt:lpstr>
      <vt:lpstr>Evaluation #When was Hason Raja born ? #Where did he come from ? #What was his childhood like ? </vt:lpstr>
      <vt:lpstr>Home work Write down some mystic singer of the world and describe</vt:lpstr>
      <vt:lpstr>Thanks for all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Jalil</dc:creator>
  <cp:lastModifiedBy>ICT_LAB</cp:lastModifiedBy>
  <cp:revision>62</cp:revision>
  <dcterms:created xsi:type="dcterms:W3CDTF">2006-08-16T00:00:00Z</dcterms:created>
  <dcterms:modified xsi:type="dcterms:W3CDTF">2019-09-15T06:31:43Z</dcterms:modified>
</cp:coreProperties>
</file>