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56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8EB47-2032-49C6-9160-DAFA50434DF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B9D30-46B1-419E-B2D4-09F054681758}">
      <dgm:prSet phldrT="[Text]" custT="1"/>
      <dgm:spPr/>
      <dgm:t>
        <a:bodyPr/>
        <a:lstStyle/>
        <a:p>
          <a:pPr algn="ctr"/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ভাঙ্গনের</a:t>
          </a:r>
          <a:r>
            <a: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D90CA5-D84C-4E97-AD06-F69941A044F1}" type="parTrans" cxnId="{C5B5B75B-C784-4D5F-B6FF-59BBCB2A0912}">
      <dgm:prSet/>
      <dgm:spPr/>
      <dgm:t>
        <a:bodyPr/>
        <a:lstStyle/>
        <a:p>
          <a:endParaRPr lang="en-US"/>
        </a:p>
      </dgm:t>
    </dgm:pt>
    <dgm:pt modelId="{E91A51DC-F17C-4445-92F1-2ACA8BD4E1A5}" type="sibTrans" cxnId="{C5B5B75B-C784-4D5F-B6FF-59BBCB2A0912}">
      <dgm:prSet/>
      <dgm:spPr/>
      <dgm:t>
        <a:bodyPr/>
        <a:lstStyle/>
        <a:p>
          <a:endParaRPr lang="en-US"/>
        </a:p>
      </dgm:t>
    </dgm:pt>
    <dgm:pt modelId="{B35F5094-C7B2-42D2-A9CE-2CE092902132}">
      <dgm:prSet phldrT="[Text]" custT="1"/>
      <dgm:spPr/>
      <dgm:t>
        <a:bodyPr/>
        <a:lstStyle/>
        <a:p>
          <a:pPr algn="ctr"/>
          <a:r>
            <a:rPr lang="en-US" sz="3600" b="1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  <a:r>
            <a:rPr lang="en-US" sz="36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3600" b="1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8021C5-D150-49A9-B7F9-D52FFAE4A26A}" type="parTrans" cxnId="{0078272A-ABD9-475B-A9B6-B33EC271E1AB}">
      <dgm:prSet/>
      <dgm:spPr/>
      <dgm:t>
        <a:bodyPr/>
        <a:lstStyle/>
        <a:p>
          <a:endParaRPr lang="en-US"/>
        </a:p>
      </dgm:t>
    </dgm:pt>
    <dgm:pt modelId="{D1DBD338-C6CF-4217-8C45-0332BFE75751}" type="sibTrans" cxnId="{0078272A-ABD9-475B-A9B6-B33EC271E1AB}">
      <dgm:prSet/>
      <dgm:spPr/>
      <dgm:t>
        <a:bodyPr/>
        <a:lstStyle/>
        <a:p>
          <a:endParaRPr lang="en-US"/>
        </a:p>
      </dgm:t>
    </dgm:pt>
    <dgm:pt modelId="{A98F53B8-8C41-44AD-918A-B7B3B23FF9CA}">
      <dgm:prSet phldrT="[Text]" custT="1"/>
      <dgm:spPr/>
      <dgm:t>
        <a:bodyPr/>
        <a:lstStyle/>
        <a:p>
          <a:pPr algn="ctr"/>
          <a:r>
            <a:rPr lang="en-US" sz="3600" b="1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মানবসৃষ্ট</a:t>
          </a:r>
          <a:r>
            <a:rPr lang="en-US" sz="36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3600" b="1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89CC62-3408-4399-9D8F-C935042F748F}" type="sibTrans" cxnId="{826674E0-6E9C-4591-B4C9-4DE36158A4A7}">
      <dgm:prSet/>
      <dgm:spPr/>
      <dgm:t>
        <a:bodyPr/>
        <a:lstStyle/>
        <a:p>
          <a:endParaRPr lang="en-US"/>
        </a:p>
      </dgm:t>
    </dgm:pt>
    <dgm:pt modelId="{0D2139D9-F514-4953-939D-5997C030F8CD}" type="parTrans" cxnId="{826674E0-6E9C-4591-B4C9-4DE36158A4A7}">
      <dgm:prSet/>
      <dgm:spPr/>
      <dgm:t>
        <a:bodyPr/>
        <a:lstStyle/>
        <a:p>
          <a:endParaRPr lang="en-US"/>
        </a:p>
      </dgm:t>
    </dgm:pt>
    <dgm:pt modelId="{99AB7463-765E-4D59-8D35-39C8504E0318}" type="pres">
      <dgm:prSet presAssocID="{8968EB47-2032-49C6-9160-DAFA50434D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EE37AE-9DD5-4033-AE92-05AA242D8599}" type="pres">
      <dgm:prSet presAssocID="{987B9D30-46B1-419E-B2D4-09F054681758}" presName="hierRoot1" presStyleCnt="0"/>
      <dgm:spPr/>
    </dgm:pt>
    <dgm:pt modelId="{52AFF635-09C7-4296-88AE-A14B2D26D4F7}" type="pres">
      <dgm:prSet presAssocID="{987B9D30-46B1-419E-B2D4-09F054681758}" presName="composite" presStyleCnt="0"/>
      <dgm:spPr/>
    </dgm:pt>
    <dgm:pt modelId="{F9069D4E-1E2D-40E9-851E-DB99F7544878}" type="pres">
      <dgm:prSet presAssocID="{987B9D30-46B1-419E-B2D4-09F054681758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8E88D3C1-7604-4D67-AC95-3C85DB62F24D}" type="pres">
      <dgm:prSet presAssocID="{987B9D30-46B1-419E-B2D4-09F054681758}" presName="text" presStyleLbl="revTx" presStyleIdx="0" presStyleCnt="3" custScaleY="25339" custLinFactNeighborX="-80534" custLinFactNeighborY="-47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FAA284-FBC1-427F-B58D-E4558D982D40}" type="pres">
      <dgm:prSet presAssocID="{987B9D30-46B1-419E-B2D4-09F054681758}" presName="hierChild2" presStyleCnt="0"/>
      <dgm:spPr/>
    </dgm:pt>
    <dgm:pt modelId="{EF571182-5589-4429-AC90-349745A30A3F}" type="pres">
      <dgm:prSet presAssocID="{188021C5-D150-49A9-B7F9-D52FFAE4A26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DD90A9B-DB91-4E34-ACA8-372D2AF13028}" type="pres">
      <dgm:prSet presAssocID="{B35F5094-C7B2-42D2-A9CE-2CE092902132}" presName="hierRoot2" presStyleCnt="0"/>
      <dgm:spPr/>
    </dgm:pt>
    <dgm:pt modelId="{6C3F78C8-DCBD-423C-97A0-D815D50BF0AD}" type="pres">
      <dgm:prSet presAssocID="{B35F5094-C7B2-42D2-A9CE-2CE092902132}" presName="composite2" presStyleCnt="0"/>
      <dgm:spPr/>
    </dgm:pt>
    <dgm:pt modelId="{BBE3DCCF-F9A1-43DC-B176-C18FD7964D94}" type="pres">
      <dgm:prSet presAssocID="{B35F5094-C7B2-42D2-A9CE-2CE092902132}" presName="image2" presStyleLbl="node2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CE20FAB-C2FA-4BDA-B6B8-5B23B94F376D}" type="pres">
      <dgm:prSet presAssocID="{B35F5094-C7B2-42D2-A9CE-2CE092902132}" presName="text2" presStyleLbl="revTx" presStyleIdx="1" presStyleCnt="3" custScaleY="22356" custLinFactNeighborX="-51365" custLinFactNeighborY="-55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865CE-EAD6-4EBF-8E58-E74AD9F9BF03}" type="pres">
      <dgm:prSet presAssocID="{B35F5094-C7B2-42D2-A9CE-2CE092902132}" presName="hierChild3" presStyleCnt="0"/>
      <dgm:spPr/>
    </dgm:pt>
    <dgm:pt modelId="{8B62055A-FF59-404C-923B-A8E011FE712A}" type="pres">
      <dgm:prSet presAssocID="{0D2139D9-F514-4953-939D-5997C030F8C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1E8F70D-C1FC-4873-A5ED-C6DC55A9E1AD}" type="pres">
      <dgm:prSet presAssocID="{A98F53B8-8C41-44AD-918A-B7B3B23FF9CA}" presName="hierRoot2" presStyleCnt="0"/>
      <dgm:spPr/>
    </dgm:pt>
    <dgm:pt modelId="{7003B570-762B-4807-9100-B516F475F6D9}" type="pres">
      <dgm:prSet presAssocID="{A98F53B8-8C41-44AD-918A-B7B3B23FF9CA}" presName="composite2" presStyleCnt="0"/>
      <dgm:spPr/>
    </dgm:pt>
    <dgm:pt modelId="{A9EBBCF0-E17A-4ED1-8FBA-2D23DDF766D4}" type="pres">
      <dgm:prSet presAssocID="{A98F53B8-8C41-44AD-918A-B7B3B23FF9CA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8DB88616-9B5B-4FF4-8E3B-91B1B39A35A3}" type="pres">
      <dgm:prSet presAssocID="{A98F53B8-8C41-44AD-918A-B7B3B23FF9CA}" presName="text2" presStyleLbl="revTx" presStyleIdx="2" presStyleCnt="3" custScaleY="32039" custLinFactX="-14504" custLinFactNeighborX="-100000" custLinFactNeighborY="-56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169FB-DF5A-4682-8C50-CBCF06F3DD43}" type="pres">
      <dgm:prSet presAssocID="{A98F53B8-8C41-44AD-918A-B7B3B23FF9CA}" presName="hierChild3" presStyleCnt="0"/>
      <dgm:spPr/>
    </dgm:pt>
  </dgm:ptLst>
  <dgm:cxnLst>
    <dgm:cxn modelId="{8755E524-3796-4C08-A468-D4218E413598}" type="presOf" srcId="{8968EB47-2032-49C6-9160-DAFA50434DF5}" destId="{99AB7463-765E-4D59-8D35-39C8504E0318}" srcOrd="0" destOrd="0" presId="urn:microsoft.com/office/officeart/2009/layout/CirclePictureHierarchy"/>
    <dgm:cxn modelId="{0078272A-ABD9-475B-A9B6-B33EC271E1AB}" srcId="{987B9D30-46B1-419E-B2D4-09F054681758}" destId="{B35F5094-C7B2-42D2-A9CE-2CE092902132}" srcOrd="0" destOrd="0" parTransId="{188021C5-D150-49A9-B7F9-D52FFAE4A26A}" sibTransId="{D1DBD338-C6CF-4217-8C45-0332BFE75751}"/>
    <dgm:cxn modelId="{826674E0-6E9C-4591-B4C9-4DE36158A4A7}" srcId="{987B9D30-46B1-419E-B2D4-09F054681758}" destId="{A98F53B8-8C41-44AD-918A-B7B3B23FF9CA}" srcOrd="1" destOrd="0" parTransId="{0D2139D9-F514-4953-939D-5997C030F8CD}" sibTransId="{9B89CC62-3408-4399-9D8F-C935042F748F}"/>
    <dgm:cxn modelId="{FE7ADA4C-8848-418D-9C4B-D7E6791BE1FC}" type="presOf" srcId="{0D2139D9-F514-4953-939D-5997C030F8CD}" destId="{8B62055A-FF59-404C-923B-A8E011FE712A}" srcOrd="0" destOrd="0" presId="urn:microsoft.com/office/officeart/2009/layout/CirclePictureHierarchy"/>
    <dgm:cxn modelId="{C5B5B75B-C784-4D5F-B6FF-59BBCB2A0912}" srcId="{8968EB47-2032-49C6-9160-DAFA50434DF5}" destId="{987B9D30-46B1-419E-B2D4-09F054681758}" srcOrd="0" destOrd="0" parTransId="{D5D90CA5-D84C-4E97-AD06-F69941A044F1}" sibTransId="{E91A51DC-F17C-4445-92F1-2ACA8BD4E1A5}"/>
    <dgm:cxn modelId="{27B69377-CA34-4703-879B-7B22E225B099}" type="presOf" srcId="{188021C5-D150-49A9-B7F9-D52FFAE4A26A}" destId="{EF571182-5589-4429-AC90-349745A30A3F}" srcOrd="0" destOrd="0" presId="urn:microsoft.com/office/officeart/2009/layout/CirclePictureHierarchy"/>
    <dgm:cxn modelId="{103AF9DE-6F04-4907-BF23-C79583AD2628}" type="presOf" srcId="{A98F53B8-8C41-44AD-918A-B7B3B23FF9CA}" destId="{8DB88616-9B5B-4FF4-8E3B-91B1B39A35A3}" srcOrd="0" destOrd="0" presId="urn:microsoft.com/office/officeart/2009/layout/CirclePictureHierarchy"/>
    <dgm:cxn modelId="{85D5EEBD-0860-4DC1-B933-8DD88BFB9FF8}" type="presOf" srcId="{B35F5094-C7B2-42D2-A9CE-2CE092902132}" destId="{2CE20FAB-C2FA-4BDA-B6B8-5B23B94F376D}" srcOrd="0" destOrd="0" presId="urn:microsoft.com/office/officeart/2009/layout/CirclePictureHierarchy"/>
    <dgm:cxn modelId="{980DD0E2-5CF0-46C9-9D91-39B0892928F9}" type="presOf" srcId="{987B9D30-46B1-419E-B2D4-09F054681758}" destId="{8E88D3C1-7604-4D67-AC95-3C85DB62F24D}" srcOrd="0" destOrd="0" presId="urn:microsoft.com/office/officeart/2009/layout/CirclePictureHierarchy"/>
    <dgm:cxn modelId="{C15B5A0E-15C8-4588-A63B-146CC32F8059}" type="presParOf" srcId="{99AB7463-765E-4D59-8D35-39C8504E0318}" destId="{0DEE37AE-9DD5-4033-AE92-05AA242D8599}" srcOrd="0" destOrd="0" presId="urn:microsoft.com/office/officeart/2009/layout/CirclePictureHierarchy"/>
    <dgm:cxn modelId="{A767F141-CE5B-492A-BC47-76C42E85BD24}" type="presParOf" srcId="{0DEE37AE-9DD5-4033-AE92-05AA242D8599}" destId="{52AFF635-09C7-4296-88AE-A14B2D26D4F7}" srcOrd="0" destOrd="0" presId="urn:microsoft.com/office/officeart/2009/layout/CirclePictureHierarchy"/>
    <dgm:cxn modelId="{A1004C6E-3DA3-4A74-8557-C17208759CAA}" type="presParOf" srcId="{52AFF635-09C7-4296-88AE-A14B2D26D4F7}" destId="{F9069D4E-1E2D-40E9-851E-DB99F7544878}" srcOrd="0" destOrd="0" presId="urn:microsoft.com/office/officeart/2009/layout/CirclePictureHierarchy"/>
    <dgm:cxn modelId="{DE734BF3-ADCC-4960-93FF-D9D5538025FC}" type="presParOf" srcId="{52AFF635-09C7-4296-88AE-A14B2D26D4F7}" destId="{8E88D3C1-7604-4D67-AC95-3C85DB62F24D}" srcOrd="1" destOrd="0" presId="urn:microsoft.com/office/officeart/2009/layout/CirclePictureHierarchy"/>
    <dgm:cxn modelId="{3F58F0FB-5898-43A6-B3B5-D6B686E64D7A}" type="presParOf" srcId="{0DEE37AE-9DD5-4033-AE92-05AA242D8599}" destId="{A2FAA284-FBC1-427F-B58D-E4558D982D40}" srcOrd="1" destOrd="0" presId="urn:microsoft.com/office/officeart/2009/layout/CirclePictureHierarchy"/>
    <dgm:cxn modelId="{CD7AD427-7D8E-4599-9022-F441CEA52CD0}" type="presParOf" srcId="{A2FAA284-FBC1-427F-B58D-E4558D982D40}" destId="{EF571182-5589-4429-AC90-349745A30A3F}" srcOrd="0" destOrd="0" presId="urn:microsoft.com/office/officeart/2009/layout/CirclePictureHierarchy"/>
    <dgm:cxn modelId="{AA094D06-FD77-4A9A-8517-F1A59A664E53}" type="presParOf" srcId="{A2FAA284-FBC1-427F-B58D-E4558D982D40}" destId="{DDD90A9B-DB91-4E34-ACA8-372D2AF13028}" srcOrd="1" destOrd="0" presId="urn:microsoft.com/office/officeart/2009/layout/CirclePictureHierarchy"/>
    <dgm:cxn modelId="{84495DED-C31A-4B2A-8E80-413EFFF0E78A}" type="presParOf" srcId="{DDD90A9B-DB91-4E34-ACA8-372D2AF13028}" destId="{6C3F78C8-DCBD-423C-97A0-D815D50BF0AD}" srcOrd="0" destOrd="0" presId="urn:microsoft.com/office/officeart/2009/layout/CirclePictureHierarchy"/>
    <dgm:cxn modelId="{71A48E34-6E58-404F-8FFB-6E85CBDAEE35}" type="presParOf" srcId="{6C3F78C8-DCBD-423C-97A0-D815D50BF0AD}" destId="{BBE3DCCF-F9A1-43DC-B176-C18FD7964D94}" srcOrd="0" destOrd="0" presId="urn:microsoft.com/office/officeart/2009/layout/CirclePictureHierarchy"/>
    <dgm:cxn modelId="{26E9E6A8-5549-458F-B2F4-935331AFB216}" type="presParOf" srcId="{6C3F78C8-DCBD-423C-97A0-D815D50BF0AD}" destId="{2CE20FAB-C2FA-4BDA-B6B8-5B23B94F376D}" srcOrd="1" destOrd="0" presId="urn:microsoft.com/office/officeart/2009/layout/CirclePictureHierarchy"/>
    <dgm:cxn modelId="{46832103-9249-4C97-AA71-9CF0CE1376E7}" type="presParOf" srcId="{DDD90A9B-DB91-4E34-ACA8-372D2AF13028}" destId="{4A4865CE-EAD6-4EBF-8E58-E74AD9F9BF03}" srcOrd="1" destOrd="0" presId="urn:microsoft.com/office/officeart/2009/layout/CirclePictureHierarchy"/>
    <dgm:cxn modelId="{00D85232-2309-4C45-85B6-F156C667A15E}" type="presParOf" srcId="{A2FAA284-FBC1-427F-B58D-E4558D982D40}" destId="{8B62055A-FF59-404C-923B-A8E011FE712A}" srcOrd="2" destOrd="0" presId="urn:microsoft.com/office/officeart/2009/layout/CirclePictureHierarchy"/>
    <dgm:cxn modelId="{978DB576-89C3-4279-A936-0ADFD032521A}" type="presParOf" srcId="{A2FAA284-FBC1-427F-B58D-E4558D982D40}" destId="{41E8F70D-C1FC-4873-A5ED-C6DC55A9E1AD}" srcOrd="3" destOrd="0" presId="urn:microsoft.com/office/officeart/2009/layout/CirclePictureHierarchy"/>
    <dgm:cxn modelId="{91554B1A-1225-4FBD-B8BE-B89F7C61F981}" type="presParOf" srcId="{41E8F70D-C1FC-4873-A5ED-C6DC55A9E1AD}" destId="{7003B570-762B-4807-9100-B516F475F6D9}" srcOrd="0" destOrd="0" presId="urn:microsoft.com/office/officeart/2009/layout/CirclePictureHierarchy"/>
    <dgm:cxn modelId="{F92335FA-3D4F-444A-892F-50D46937397D}" type="presParOf" srcId="{7003B570-762B-4807-9100-B516F475F6D9}" destId="{A9EBBCF0-E17A-4ED1-8FBA-2D23DDF766D4}" srcOrd="0" destOrd="0" presId="urn:microsoft.com/office/officeart/2009/layout/CirclePictureHierarchy"/>
    <dgm:cxn modelId="{34FEEAB9-FB6C-4484-90FD-9E6C7618660D}" type="presParOf" srcId="{7003B570-762B-4807-9100-B516F475F6D9}" destId="{8DB88616-9B5B-4FF4-8E3B-91B1B39A35A3}" srcOrd="1" destOrd="0" presId="urn:microsoft.com/office/officeart/2009/layout/CirclePictureHierarchy"/>
    <dgm:cxn modelId="{851CBC64-D2CE-4017-B332-8F89B59A7157}" type="presParOf" srcId="{41E8F70D-C1FC-4873-A5ED-C6DC55A9E1AD}" destId="{905169FB-DF5A-4682-8C50-CBCF06F3DD4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2055A-FF59-404C-923B-A8E011FE712A}">
      <dsp:nvSpPr>
        <dsp:cNvPr id="0" name=""/>
        <dsp:cNvSpPr/>
      </dsp:nvSpPr>
      <dsp:spPr>
        <a:xfrm>
          <a:off x="4290379" y="2503554"/>
          <a:ext cx="3145203" cy="714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409"/>
              </a:lnTo>
              <a:lnTo>
                <a:pt x="3145203" y="357409"/>
              </a:lnTo>
              <a:lnTo>
                <a:pt x="3145203" y="714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71182-5589-4429-AC90-349745A30A3F}">
      <dsp:nvSpPr>
        <dsp:cNvPr id="0" name=""/>
        <dsp:cNvSpPr/>
      </dsp:nvSpPr>
      <dsp:spPr>
        <a:xfrm>
          <a:off x="1145176" y="2503554"/>
          <a:ext cx="3145203" cy="714818"/>
        </a:xfrm>
        <a:custGeom>
          <a:avLst/>
          <a:gdLst/>
          <a:ahLst/>
          <a:cxnLst/>
          <a:rect l="0" t="0" r="0" b="0"/>
          <a:pathLst>
            <a:path>
              <a:moveTo>
                <a:pt x="3145203" y="0"/>
              </a:moveTo>
              <a:lnTo>
                <a:pt x="3145203" y="357409"/>
              </a:lnTo>
              <a:lnTo>
                <a:pt x="0" y="357409"/>
              </a:lnTo>
              <a:lnTo>
                <a:pt x="0" y="714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69D4E-1E2D-40E9-851E-DB99F7544878}">
      <dsp:nvSpPr>
        <dsp:cNvPr id="0" name=""/>
        <dsp:cNvSpPr/>
      </dsp:nvSpPr>
      <dsp:spPr>
        <a:xfrm>
          <a:off x="3146669" y="216133"/>
          <a:ext cx="2287420" cy="22874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8D3C1-7604-4D67-AC95-3C85DB62F24D}">
      <dsp:nvSpPr>
        <dsp:cNvPr id="0" name=""/>
        <dsp:cNvSpPr/>
      </dsp:nvSpPr>
      <dsp:spPr>
        <a:xfrm>
          <a:off x="2670863" y="0"/>
          <a:ext cx="3431130" cy="57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36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ভাঙ্গনের</a:t>
          </a:r>
          <a:r>
            <a:rPr lang="en-US" sz="36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36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70863" y="0"/>
        <a:ext cx="3431130" cy="579609"/>
      </dsp:txXfrm>
    </dsp:sp>
    <dsp:sp modelId="{BBE3DCCF-F9A1-43DC-B176-C18FD7964D94}">
      <dsp:nvSpPr>
        <dsp:cNvPr id="0" name=""/>
        <dsp:cNvSpPr/>
      </dsp:nvSpPr>
      <dsp:spPr>
        <a:xfrm>
          <a:off x="1466" y="3218372"/>
          <a:ext cx="2287420" cy="22874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20FAB-C2FA-4BDA-B6B8-5B23B94F376D}">
      <dsp:nvSpPr>
        <dsp:cNvPr id="0" name=""/>
        <dsp:cNvSpPr/>
      </dsp:nvSpPr>
      <dsp:spPr>
        <a:xfrm>
          <a:off x="526486" y="2841428"/>
          <a:ext cx="3431130" cy="51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  <a:r>
            <a:rPr lang="en-US" sz="3600" b="1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3600" b="1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486" y="2841428"/>
        <a:ext cx="3431130" cy="511375"/>
      </dsp:txXfrm>
    </dsp:sp>
    <dsp:sp modelId="{A9EBBCF0-E17A-4ED1-8FBA-2D23DDF766D4}">
      <dsp:nvSpPr>
        <dsp:cNvPr id="0" name=""/>
        <dsp:cNvSpPr/>
      </dsp:nvSpPr>
      <dsp:spPr>
        <a:xfrm>
          <a:off x="6291872" y="3218372"/>
          <a:ext cx="2287420" cy="22874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88616-9B5B-4FF4-8E3B-91B1B39A35A3}">
      <dsp:nvSpPr>
        <dsp:cNvPr id="0" name=""/>
        <dsp:cNvSpPr/>
      </dsp:nvSpPr>
      <dsp:spPr>
        <a:xfrm>
          <a:off x="4650511" y="2688938"/>
          <a:ext cx="3431130" cy="732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মানবসৃষ্ট</a:t>
          </a:r>
          <a:r>
            <a:rPr lang="en-US" sz="3600" b="1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3600" b="1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0511" y="2688938"/>
        <a:ext cx="3431130" cy="7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8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6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3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4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0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2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4B7B0-B308-42A8-BE26-7C9B82ABEF54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27FE1-4271-400B-9EAD-BAB55E7FA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weetsorror_robi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>
            <a:off x="1" y="2470004"/>
            <a:ext cx="12192000" cy="4353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0695" y="876716"/>
            <a:ext cx="90621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8901D7D-C9E4-4D0F-8A04-4A172FB99236}" type="datetime1">
              <a:rPr lang="en-US" smtClean="0">
                <a:solidFill>
                  <a:srgbClr val="C00000"/>
                </a:solidFill>
              </a:rPr>
              <a:t>2/29/2020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00104 0.429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762" y="277091"/>
            <a:ext cx="2826327" cy="120015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2939" y="1814944"/>
            <a:ext cx="4037971" cy="2909455"/>
          </a:xfrm>
          <a:prstGeom prst="bevel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167745"/>
            <a:ext cx="573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927"/>
          <a:stretch/>
        </p:blipFill>
        <p:spPr>
          <a:xfrm>
            <a:off x="6054436" y="1408001"/>
            <a:ext cx="5900134" cy="3289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28" t="3170" r="2485" b="2738"/>
          <a:stretch/>
        </p:blipFill>
        <p:spPr>
          <a:xfrm>
            <a:off x="251284" y="1408001"/>
            <a:ext cx="5900134" cy="3289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187FB-FDDA-4CB4-97D1-CFC5E5059C62}"/>
              </a:ext>
            </a:extLst>
          </p:cNvPr>
          <p:cNvSpPr txBox="1"/>
          <p:nvPr/>
        </p:nvSpPr>
        <p:spPr>
          <a:xfrm>
            <a:off x="1288473" y="5454629"/>
            <a:ext cx="96150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কৃষিজমি,বাড়ি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ক্ষতি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171" y="357420"/>
            <a:ext cx="263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5" y="1712335"/>
            <a:ext cx="4898014" cy="3259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10" y="1712334"/>
            <a:ext cx="4858472" cy="3259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84881" y="4971740"/>
            <a:ext cx="284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7091" y="4971740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শিক্ষাপ্রতিষ্ঠান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306" y="5618071"/>
            <a:ext cx="800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শিক্ষাপ্রতিষ্ঠান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7171" y="357420"/>
            <a:ext cx="263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60" y="1631373"/>
            <a:ext cx="5319245" cy="316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550" y="1636237"/>
            <a:ext cx="5319245" cy="3157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9961" y="5029200"/>
            <a:ext cx="508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হাট-বাজার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171" y="357420"/>
            <a:ext cx="263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1" y="318654"/>
            <a:ext cx="2230582" cy="2873514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564" y="3192168"/>
            <a:ext cx="1037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7127" y="4350328"/>
            <a:ext cx="8769928" cy="1595021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2875835"/>
              </p:ext>
            </p:extLst>
          </p:nvPr>
        </p:nvGraphicFramePr>
        <p:xfrm>
          <a:off x="1634837" y="498764"/>
          <a:ext cx="12011890" cy="572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069D4E-1E2D-40E9-851E-DB99F7544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9069D4E-1E2D-40E9-851E-DB99F7544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88D3C1-7604-4D67-AC95-3C85DB62F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8E88D3C1-7604-4D67-AC95-3C85DB62F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71182-5589-4429-AC90-349745A30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F571182-5589-4429-AC90-349745A30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E3DCCF-F9A1-43DC-B176-C18FD7964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BBE3DCCF-F9A1-43DC-B176-C18FD7964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E20FAB-C2FA-4BDA-B6B8-5B23B94F3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2CE20FAB-C2FA-4BDA-B6B8-5B23B94F3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2055A-FF59-404C-923B-A8E011FE7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8B62055A-FF59-404C-923B-A8E011FE7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EBBCF0-E17A-4ED1-8FBA-2D23DDF76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A9EBBCF0-E17A-4ED1-8FBA-2D23DDF76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88616-9B5B-4FF4-8E3B-91B1B39A3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DB88616-9B5B-4FF4-8E3B-91B1B39A3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C7BDFB-2771-4B2E-B758-2406111C4660}"/>
              </a:ext>
            </a:extLst>
          </p:cNvPr>
          <p:cNvSpPr txBox="1"/>
          <p:nvPr/>
        </p:nvSpPr>
        <p:spPr>
          <a:xfrm>
            <a:off x="4734184" y="362209"/>
            <a:ext cx="2723631" cy="84010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6" y="1519237"/>
            <a:ext cx="5408239" cy="309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790" y="1519236"/>
            <a:ext cx="5418745" cy="309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06813" y="4793247"/>
            <a:ext cx="6006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নদীভাঙ্গনের অন্যতম কারণ হল 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69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7BDFB-2771-4B2E-B758-2406111C4660}"/>
              </a:ext>
            </a:extLst>
          </p:cNvPr>
          <p:cNvSpPr txBox="1"/>
          <p:nvPr/>
        </p:nvSpPr>
        <p:spPr>
          <a:xfrm>
            <a:off x="4734184" y="362209"/>
            <a:ext cx="2723631" cy="84010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কারণ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7" y="1573789"/>
            <a:ext cx="3905760" cy="2705100"/>
          </a:xfrm>
          <a:prstGeom prst="decagon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346" y="1573789"/>
            <a:ext cx="3933825" cy="2705100"/>
          </a:xfrm>
          <a:prstGeom prst="decagon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171" y="1551059"/>
            <a:ext cx="3912054" cy="2705100"/>
          </a:xfrm>
          <a:prstGeom prst="decagon">
            <a:avLst/>
          </a:prstGeom>
        </p:spPr>
      </p:pic>
      <p:sp>
        <p:nvSpPr>
          <p:cNvPr id="9" name="Frame 8"/>
          <p:cNvSpPr/>
          <p:nvPr/>
        </p:nvSpPr>
        <p:spPr>
          <a:xfrm>
            <a:off x="957263" y="4627634"/>
            <a:ext cx="10272712" cy="1530279"/>
          </a:xfrm>
          <a:prstGeom prst="fram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3470" y="4792608"/>
            <a:ext cx="99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অতিরিক্ত পানির স্রোত ও ঢেউ নদীর পাড়ে আঘাত হানে, ফলে  বন্যার  সময় নদী ভাঙ্গন শুরু হলে তা ভয়াবহ রুপ ধারণ করে।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891" y="2798618"/>
            <a:ext cx="174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055" y="270163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7855" y="2590800"/>
            <a:ext cx="191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laque 2"/>
          <p:cNvSpPr/>
          <p:nvPr/>
        </p:nvSpPr>
        <p:spPr>
          <a:xfrm>
            <a:off x="4872229" y="462647"/>
            <a:ext cx="2447543" cy="840105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কারণ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489178"/>
            <a:ext cx="5463677" cy="3308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14474"/>
            <a:ext cx="5453063" cy="3283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36301" y="4984059"/>
            <a:ext cx="431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28576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laque 2"/>
          <p:cNvSpPr/>
          <p:nvPr/>
        </p:nvSpPr>
        <p:spPr>
          <a:xfrm>
            <a:off x="4872229" y="291191"/>
            <a:ext cx="2447543" cy="840105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কারণ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179" y="3513225"/>
            <a:ext cx="3957640" cy="242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69" y="1194293"/>
            <a:ext cx="8469259" cy="229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1354" y="5909290"/>
            <a:ext cx="57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008098" y="844062"/>
            <a:ext cx="2447779" cy="801858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9796" y="844062"/>
            <a:ext cx="330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49" y="4081870"/>
            <a:ext cx="4783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Sweetsorror_robi@yahoo.com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7608" y="4081870"/>
            <a:ext cx="327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169" y1="23636" x2="38251" y2="33818"/>
                        <a14:foregroundMark x1="88525" y1="30909" x2="80328" y2="42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9" y="2323294"/>
            <a:ext cx="1743075" cy="453470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9" y="1645920"/>
            <a:ext cx="2125579" cy="2229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379" y="1645920"/>
            <a:ext cx="1816765" cy="22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1471612"/>
            <a:ext cx="5786438" cy="3670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3" y="1471612"/>
            <a:ext cx="5786438" cy="3670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1943" y="5301887"/>
            <a:ext cx="1156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7546" y="391478"/>
            <a:ext cx="1916906" cy="92011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4419" y="471488"/>
            <a:ext cx="2443161" cy="84010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8032" y="1771650"/>
            <a:ext cx="935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79089"/>
              </p:ext>
            </p:extLst>
          </p:nvPr>
        </p:nvGraphicFramePr>
        <p:xfrm>
          <a:off x="1528760" y="2991375"/>
          <a:ext cx="9245204" cy="2780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8965">
                  <a:extLst>
                    <a:ext uri="{9D8B030D-6E8A-4147-A177-3AD203B41FA5}">
                      <a16:colId xmlns:a16="http://schemas.microsoft.com/office/drawing/2014/main" val="1446515869"/>
                    </a:ext>
                  </a:extLst>
                </a:gridCol>
                <a:gridCol w="6116239">
                  <a:extLst>
                    <a:ext uri="{9D8B030D-6E8A-4147-A177-3AD203B41FA5}">
                      <a16:colId xmlns:a16="http://schemas.microsoft.com/office/drawing/2014/main" val="624687336"/>
                    </a:ext>
                  </a:extLst>
                </a:gridCol>
              </a:tblGrid>
              <a:tr h="13903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মানবসৃষ্ট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00652"/>
                  </a:ext>
                </a:extLst>
              </a:tr>
              <a:tr h="13903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055884"/>
                  </a:ext>
                </a:extLst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6406" y="393895"/>
            <a:ext cx="3362177" cy="132016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44725" y="2518117"/>
            <a:ext cx="7385538" cy="2940148"/>
          </a:xfrm>
          <a:prstGeom prst="ellipse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FF0DC0-513E-49E6-9EE8-27655DF05FD5}"/>
              </a:ext>
            </a:extLst>
          </p:cNvPr>
          <p:cNvSpPr txBox="1"/>
          <p:nvPr/>
        </p:nvSpPr>
        <p:spPr>
          <a:xfrm>
            <a:off x="5280126" y="329044"/>
            <a:ext cx="1631748" cy="84010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EC037-FAAD-4EE7-AB36-1B5FCC8A9B7A}"/>
              </a:ext>
            </a:extLst>
          </p:cNvPr>
          <p:cNvSpPr txBox="1"/>
          <p:nvPr/>
        </p:nvSpPr>
        <p:spPr>
          <a:xfrm>
            <a:off x="4509867" y="1803877"/>
            <a:ext cx="317226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 কথায় উত্তর দাও।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0586F-73CE-4487-838C-EC5039EF6A62}"/>
              </a:ext>
            </a:extLst>
          </p:cNvPr>
          <p:cNvSpPr txBox="1"/>
          <p:nvPr/>
        </p:nvSpPr>
        <p:spPr>
          <a:xfrm>
            <a:off x="2103705" y="3023381"/>
            <a:ext cx="7969348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নদীভাঙ্গন বলতে কী বুঝ?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নদীভাঙ্গনের অন্যতম প্রাকৃতিক কারণ কী?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নদীভাঙ্গনের মানবসৃষ্ট কারণ কী?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নদী ভাঙ্গনের ফলে কী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0860" y="3241154"/>
            <a:ext cx="4534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বন্যা </a:t>
            </a:r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বন্যা নিয়ন্ত্রণে কী করা প্রয়োজন, সে সম্পর্কে ৫</a:t>
            </a:r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বাক্য লিখে আনবে।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10662" y="2623398"/>
            <a:ext cx="5066715" cy="3130288"/>
          </a:xfrm>
          <a:prstGeom prst="ellipse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7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3810" y="3429000"/>
            <a:ext cx="67579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12700">
                <a:solidFill>
                  <a:srgbClr val="FFC000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96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531" y="154054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2658" y="5902037"/>
            <a:ext cx="638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River Erosion - Shariatpur River Erosion News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1198" y="800385"/>
            <a:ext cx="9069604" cy="5101652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41454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888" y="1778529"/>
            <a:ext cx="5269057" cy="3242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58" y="1808395"/>
            <a:ext cx="5269057" cy="3212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8125" y="581891"/>
            <a:ext cx="6068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561" y="5142876"/>
            <a:ext cx="610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506" y="5186612"/>
            <a:ext cx="785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9" y="277090"/>
            <a:ext cx="2923309" cy="100012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798" y="4184073"/>
            <a:ext cx="4599710" cy="1758613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নদীভাঙন</a:t>
            </a:r>
            <a:endParaRPr lang="en-US" sz="8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339" y="1386690"/>
            <a:ext cx="4464627" cy="2687908"/>
          </a:xfrm>
          <a:prstGeom prst="wedgeEllipseCallou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1" y="554182"/>
            <a:ext cx="2646218" cy="108013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381000" y="1886634"/>
            <a:ext cx="11430000" cy="3803511"/>
          </a:xfrm>
          <a:prstGeom prst="cube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10.1.4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3" y="1059873"/>
            <a:ext cx="3352800" cy="4332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7" y="1059873"/>
            <a:ext cx="5897854" cy="4329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353720" y="224043"/>
            <a:ext cx="3623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5346" y="5389510"/>
            <a:ext cx="214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7136" y="5389510"/>
            <a:ext cx="437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8437" y="5936718"/>
            <a:ext cx="47936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783771"/>
            <a:ext cx="5209742" cy="3176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804" y="1783770"/>
            <a:ext cx="5209742" cy="3176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3720" y="224043"/>
            <a:ext cx="3623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1" y="4959927"/>
            <a:ext cx="227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1491" y="5615280"/>
            <a:ext cx="994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জায়গাতেই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57" y="1371600"/>
            <a:ext cx="5412386" cy="3345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11" y="1371600"/>
            <a:ext cx="5423440" cy="3345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353720" y="224043"/>
            <a:ext cx="3623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717474"/>
            <a:ext cx="237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2691" y="4717474"/>
            <a:ext cx="336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1" y="5624945"/>
            <a:ext cx="897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পাড় ভাঙ্গনই হচ্ছে নদী ভাঙ্গন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347</Words>
  <Application>Microsoft Office PowerPoint</Application>
  <PresentationFormat>Widescreen</PresentationFormat>
  <Paragraphs>76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37</cp:revision>
  <dcterms:created xsi:type="dcterms:W3CDTF">2020-02-12T15:02:41Z</dcterms:created>
  <dcterms:modified xsi:type="dcterms:W3CDTF">2020-02-29T15:16:29Z</dcterms:modified>
</cp:coreProperties>
</file>