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594" r:id="rId2"/>
    <p:sldId id="517" r:id="rId3"/>
    <p:sldId id="518" r:id="rId4"/>
    <p:sldId id="579" r:id="rId5"/>
    <p:sldId id="377" r:id="rId6"/>
    <p:sldId id="508" r:id="rId7"/>
    <p:sldId id="587" r:id="rId8"/>
    <p:sldId id="346" r:id="rId9"/>
    <p:sldId id="576" r:id="rId10"/>
    <p:sldId id="588" r:id="rId11"/>
    <p:sldId id="590" r:id="rId12"/>
    <p:sldId id="591" r:id="rId13"/>
    <p:sldId id="592" r:id="rId14"/>
    <p:sldId id="589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88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D0D1-6F8F-4980-A199-4A84F3A1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DC4F-A8FF-478C-9A74-AF5AB657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59B9-30DB-4CC4-92AA-672BBD7A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7830-C921-41EB-AB4A-3278DE7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BFE8-EF69-4227-B71E-93643E79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2446-53C2-4799-9941-3C32D44E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DD4B5-AE20-472E-8A74-CB3C9D12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142D8-B700-49D1-8E95-E5887E2A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63A6-ED1D-4DB3-AA14-AF5EFCB1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ED42-5D1C-46F2-8936-5A60398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E87F5-0ABB-45D5-A4C7-45669B8C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6E8D7-8251-40E7-BE4F-FE3A732C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36B-F6FE-4CE3-8EA7-C2EC4894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FCEB-5BAE-4999-A40C-0113AA3A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FE6C-D55A-4265-A14F-66D564C8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38A1-1995-4A35-8724-7F73BB57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6B3B-DCB4-4C06-B4DB-341608D6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643A-1683-44B5-96A3-849D6F37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9BC8-741D-4929-AE97-331F37E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66DE-B7EF-4B4F-9209-4A9DA39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8AA8-94EC-46B7-9783-A562F61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6550E-DDEC-4728-A44A-6BA56D58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6163-4E61-44BE-863D-4EC0AB5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A83CD-BB50-4003-AF87-8928DACE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7353-66C8-4AFB-95F4-DAD3F7F1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1234-A9BD-4570-835E-10AEECDD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CED6-7777-423D-B39D-2F7C08C36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1896-7168-491B-81A1-27245052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1151-AD84-4FB5-B647-9E2A8FD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36BE8-DBE3-475F-AAAF-7DAACF34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85B5-5059-41C9-B340-A46BE82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59C-B53E-4A59-9456-734BFDCF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32DC-F4B3-4A94-B075-AFA95973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0F90F-1CF5-4B43-8064-EC8B9B6D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82451-F6E8-47D9-83DB-FDF5DB2E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6A46-E971-4CD4-89D4-525D6C068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587AC-08E3-4818-A366-68B720E6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690DD-760B-4E5B-B49E-76342996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B83C9-3B69-455F-B2DA-260F3A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FF3A-EB67-4CD2-BC9A-3FEB5876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7B2BD-BB0F-4684-95D0-66A925C5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4BF43-0687-4C9B-AD7F-3AE51027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7E4B5-FB79-4AF6-87BC-BA1067E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F7975-553B-4335-BC7B-CDCD4850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C19B3-CC9B-40DF-987D-C496182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8BC1-048B-40F8-83E7-9CAB1F2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68C8-90A3-4189-9FCD-296A32A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81C9-1A98-4313-881E-7D483A7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6609-FF8F-4EB0-8A53-E43F35850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4E80-F406-467B-A963-49BE0AD4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2D82-8D5C-4D01-8B12-000DD49E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CB6A2-E9F7-4A23-A117-BF76993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75C9-D724-4BF3-90E9-6307C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D6682-8541-4D9E-9AAE-EF336A8A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585F8-8DC9-47EB-9F7D-DF394526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52CD-10ED-4C7C-B7E5-6E7BBAFB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0F5E-04D5-4B6E-AD86-EEF51EF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8CA05-10E7-4618-9D4B-58C74C8D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21845-B405-4972-958A-1D9878ED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4F9E-8F3F-4007-9D69-D56DE9D6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482A-1C8C-4D10-99A7-BB2790F69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7119-8BD3-4B9D-8EFB-94DF5946D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0931-97FE-49D1-AEDC-13BDFB29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hyperlink" Target="https://youtu.be/8Ktr46vlDKs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hyperlink" Target="https://youtu.be/WeOAFv5pJcc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DDAD2E-9D0B-45D2-B915-DD6CDBCCB4EB}"/>
              </a:ext>
            </a:extLst>
          </p:cNvPr>
          <p:cNvGrpSpPr/>
          <p:nvPr/>
        </p:nvGrpSpPr>
        <p:grpSpPr>
          <a:xfrm>
            <a:off x="2573291" y="1219199"/>
            <a:ext cx="3997419" cy="2819401"/>
            <a:chOff x="1676400" y="2362199"/>
            <a:chExt cx="4976813" cy="27491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A8CA52-DA25-49D1-8C82-1C6791369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8" r="27931" b="16026"/>
            <a:stretch/>
          </p:blipFill>
          <p:spPr>
            <a:xfrm>
              <a:off x="1676400" y="2362200"/>
              <a:ext cx="4976813" cy="27491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4EE745-C5C7-455D-BFCA-B03AE6DB2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10" r="60566" b="96"/>
            <a:stretch/>
          </p:blipFill>
          <p:spPr>
            <a:xfrm>
              <a:off x="2586301" y="2362199"/>
              <a:ext cx="2519099" cy="42864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997980" y="3499275"/>
            <a:ext cx="5111430" cy="27491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76E00-FCAE-43EE-B91E-1AC95868725B}"/>
              </a:ext>
            </a:extLst>
          </p:cNvPr>
          <p:cNvSpPr txBox="1"/>
          <p:nvPr/>
        </p:nvSpPr>
        <p:spPr>
          <a:xfrm>
            <a:off x="944375" y="693003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290204" y="525959"/>
            <a:ext cx="25635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98279-AA79-47FA-9E9F-3C473F943E7E}"/>
              </a:ext>
            </a:extLst>
          </p:cNvPr>
          <p:cNvSpPr txBox="1"/>
          <p:nvPr/>
        </p:nvSpPr>
        <p:spPr>
          <a:xfrm>
            <a:off x="800100" y="3657600"/>
            <a:ext cx="7543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ইভিএম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ভোটার শনাক্ত করণ প্রক্রিয়া লিখ।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571A8-505D-4CD8-B025-88892635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57" y="1300509"/>
            <a:ext cx="2857343" cy="190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A130D3-7E4E-41D4-B55F-B55721D8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58" y="1295400"/>
            <a:ext cx="3505200" cy="19694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7049A9-7C72-45B3-B4A0-A4A55ECCAC08}"/>
              </a:ext>
            </a:extLst>
          </p:cNvPr>
          <p:cNvSpPr txBox="1"/>
          <p:nvPr/>
        </p:nvSpPr>
        <p:spPr>
          <a:xfrm>
            <a:off x="609600" y="3200400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দেখা যাচ্ছে?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57C1FD-1E64-49A0-A997-0762BD127B7C}"/>
              </a:ext>
            </a:extLst>
          </p:cNvPr>
          <p:cNvSpPr txBox="1"/>
          <p:nvPr/>
        </p:nvSpPr>
        <p:spPr>
          <a:xfrm>
            <a:off x="304800" y="3200400"/>
            <a:ext cx="393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ব্যালট পেপারে টিপসই নেওয়া 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F64A6-3F4F-44E6-BA3E-F1C85C5311CA}"/>
              </a:ext>
            </a:extLst>
          </p:cNvPr>
          <p:cNvSpPr txBox="1"/>
          <p:nvPr/>
        </p:nvSpPr>
        <p:spPr>
          <a:xfrm>
            <a:off x="2996088" y="6120825"/>
            <a:ext cx="315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করা হচ্ছে?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7770E-DB78-47E7-8493-E02B25B85981}"/>
              </a:ext>
            </a:extLst>
          </p:cNvPr>
          <p:cNvSpPr txBox="1"/>
          <p:nvPr/>
        </p:nvSpPr>
        <p:spPr>
          <a:xfrm>
            <a:off x="3171617" y="6120825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ভোট গণনা করা হচ্ছে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CCC58-B6D7-4E53-AE23-418B83DA42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430" y="3710113"/>
            <a:ext cx="4395140" cy="24722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EBC27F-8CB1-4933-8921-F190288B09B0}"/>
              </a:ext>
            </a:extLst>
          </p:cNvPr>
          <p:cNvSpPr txBox="1"/>
          <p:nvPr/>
        </p:nvSpPr>
        <p:spPr>
          <a:xfrm>
            <a:off x="4800600" y="3149025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দেখা যাচ্ছে?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8D1633-7E6A-46D6-B80A-C900A4E3F868}"/>
              </a:ext>
            </a:extLst>
          </p:cNvPr>
          <p:cNvSpPr txBox="1"/>
          <p:nvPr/>
        </p:nvSpPr>
        <p:spPr>
          <a:xfrm>
            <a:off x="4495800" y="3210580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ব্যালট বাক্সে ব্যালট পেপার রাখা হচ্ছে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015A22-F727-4F10-8940-E668B836DB12}"/>
              </a:ext>
            </a:extLst>
          </p:cNvPr>
          <p:cNvSpPr txBox="1"/>
          <p:nvPr/>
        </p:nvSpPr>
        <p:spPr>
          <a:xfrm>
            <a:off x="952760" y="381000"/>
            <a:ext cx="7238481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509 L 0.44184 0.00093 L 0.44184 0.00116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0" grpId="0"/>
      <p:bldP spid="20" grpId="1"/>
      <p:bldP spid="22" grpId="0"/>
      <p:bldP spid="30" grpId="0"/>
      <p:bldP spid="30" grpId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290204" y="525959"/>
            <a:ext cx="25635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647700" y="5105400"/>
            <a:ext cx="7848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ভোট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গ্রহণ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কাজে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ইভিএম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ব্যালট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পেপার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পদ্ধতির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পার্থক্য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D192-5EFC-45E6-A8E0-AD8AAFFC5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955" y="2209800"/>
            <a:ext cx="3505200" cy="1969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321F3-3A7A-47C4-9C43-84641E252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40" y="2057400"/>
            <a:ext cx="353415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97359"/>
            <a:ext cx="2334993" cy="769441"/>
          </a:xfrm>
          <a:prstGeom prst="rect">
            <a:avLst/>
          </a:prstGeom>
          <a:solidFill>
            <a:srgbClr val="0070C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304800" y="1605812"/>
            <a:ext cx="60198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গত সংসদ নির্বাচনে কয়টি আসনে ইভিএম ব্যবহার করা হয়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535508" y="1610380"/>
            <a:ext cx="207243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৬টি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663EE-C7C1-483B-A6FB-2777F81A2817}"/>
              </a:ext>
            </a:extLst>
          </p:cNvPr>
          <p:cNvSpPr txBox="1"/>
          <p:nvPr/>
        </p:nvSpPr>
        <p:spPr>
          <a:xfrm>
            <a:off x="309715" y="2593000"/>
            <a:ext cx="3271685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EVM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4F961-C094-4BDB-8768-672C870F6D59}"/>
              </a:ext>
            </a:extLst>
          </p:cNvPr>
          <p:cNvSpPr txBox="1"/>
          <p:nvPr/>
        </p:nvSpPr>
        <p:spPr>
          <a:xfrm>
            <a:off x="4343400" y="2590799"/>
            <a:ext cx="4343400" cy="52120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Electronic Voting Machine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309715" y="3505200"/>
            <a:ext cx="837708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জাইডিং কর্মকর্তা ভোটার শনাক্ত করার পর কোন বাটনটি চাপবেন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304800" y="4353580"/>
            <a:ext cx="215796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Confirm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596149-8681-4196-888E-94DDF72E09A7}"/>
              </a:ext>
            </a:extLst>
          </p:cNvPr>
          <p:cNvSpPr txBox="1"/>
          <p:nvPr/>
        </p:nvSpPr>
        <p:spPr>
          <a:xfrm>
            <a:off x="309715" y="5344180"/>
            <a:ext cx="5252885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D0F92-6189-49FB-A6A8-87AAF7C6F4BC}"/>
              </a:ext>
            </a:extLst>
          </p:cNvPr>
          <p:cNvSpPr txBox="1"/>
          <p:nvPr/>
        </p:nvSpPr>
        <p:spPr>
          <a:xfrm>
            <a:off x="5876356" y="5329432"/>
            <a:ext cx="1667444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  <p:bldP spid="19" grpId="0" animBg="1"/>
      <p:bldP spid="28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787" y="444170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936DC-C1B1-4BFB-B742-7F52345065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52356"/>
            <a:ext cx="4114801" cy="2233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DD65D-3447-4432-9ADD-756B1FC5B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52356"/>
            <a:ext cx="4087090" cy="2233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87F70-4D6E-44CE-8930-B77E83F4B774}"/>
              </a:ext>
            </a:extLst>
          </p:cNvPr>
          <p:cNvSpPr txBox="1"/>
          <p:nvPr/>
        </p:nvSpPr>
        <p:spPr>
          <a:xfrm>
            <a:off x="457200" y="4495800"/>
            <a:ext cx="83058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F"/>
            </a:pP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ভোটিং কাজে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ইবিএম ব্যবহা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ও অসুবিধা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গোলাপ ফুল png&quot;">
            <a:extLst>
              <a:ext uri="{FF2B5EF4-FFF2-40B4-BE49-F238E27FC236}">
                <a16:creationId xmlns:a16="http://schemas.microsoft.com/office/drawing/2014/main" id="{938D66DE-24D6-44B3-809C-035B4250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271D8-3355-46F5-A61F-16DE9B304126}"/>
              </a:ext>
            </a:extLst>
          </p:cNvPr>
          <p:cNvSpPr txBox="1"/>
          <p:nvPr/>
        </p:nvSpPr>
        <p:spPr>
          <a:xfrm>
            <a:off x="381000" y="1752600"/>
            <a:ext cx="8271242" cy="2819400"/>
          </a:xfrm>
          <a:prstGeom prst="rect">
            <a:avLst/>
          </a:prstGeom>
          <a:noFill/>
        </p:spPr>
        <p:txBody>
          <a:bodyPr vert="horz" wrap="square" rtlCol="0">
            <a:prstTxWarp prst="textArchDownPour">
              <a:avLst>
                <a:gd name="adj1" fmla="val 20844970"/>
                <a:gd name="adj2" fmla="val 31645"/>
              </a:avLst>
            </a:prstTxWarp>
            <a:spAutoFit/>
          </a:bodyPr>
          <a:lstStyle/>
          <a:p>
            <a:pPr algn="l"/>
            <a:r>
              <a:rPr lang="bn-IN" sz="115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66900"/>
            <a:ext cx="3047999" cy="31242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657600" y="735576"/>
            <a:ext cx="4953000" cy="5386848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800" spc="-100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z="3200" b="1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3200" b="1" spc="-1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 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       UITRCE, 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চাটখিল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Times New Roman" pitchFamily="18" charset="0"/>
                <a:cs typeface="Times New Roman" pitchFamily="18" charset="0"/>
              </a:rPr>
              <a:t>   sahab7619@gmail.com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Name : Sahab IT</a:t>
            </a:r>
            <a:endParaRPr lang="en-US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bn-BD" sz="32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0" y="1576979"/>
            <a:ext cx="4879261" cy="3704042"/>
          </a:xfrm>
          <a:prstGeom prst="round2DiagRect">
            <a:avLst>
              <a:gd name="adj1" fmla="val 3788"/>
              <a:gd name="adj2" fmla="val 4583"/>
            </a:avLst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defTabSz="54610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প্রথম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১/০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/২০২০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ি.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33FB4-8924-4D52-8ABA-4F276EC1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2715404" cy="3534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70FBF-5813-45D1-B0D1-C789BB3A4505}"/>
              </a:ext>
            </a:extLst>
          </p:cNvPr>
          <p:cNvSpPr txBox="1"/>
          <p:nvPr/>
        </p:nvSpPr>
        <p:spPr>
          <a:xfrm>
            <a:off x="685800" y="304800"/>
            <a:ext cx="77724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শিক্ষার্থী বন্ধুরা আমরা একটি ভিডিও দেখি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EVM 2nd">
            <a:hlinkClick r:id="" action="ppaction://media"/>
            <a:extLst>
              <a:ext uri="{FF2B5EF4-FFF2-40B4-BE49-F238E27FC236}">
                <a16:creationId xmlns:a16="http://schemas.microsoft.com/office/drawing/2014/main" id="{E2FBCC69-4F87-40EF-973B-D9A206CD40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1219200"/>
            <a:ext cx="7162800" cy="356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88956-CB6C-4182-8F69-BAC3E178D899}"/>
              </a:ext>
            </a:extLst>
          </p:cNvPr>
          <p:cNvSpPr txBox="1"/>
          <p:nvPr/>
        </p:nvSpPr>
        <p:spPr>
          <a:xfrm>
            <a:off x="343920" y="5181600"/>
            <a:ext cx="845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8A54B-5FD7-4B49-9A24-8AA9634D6B8E}"/>
              </a:ext>
            </a:extLst>
          </p:cNvPr>
          <p:cNvSpPr txBox="1"/>
          <p:nvPr/>
        </p:nvSpPr>
        <p:spPr>
          <a:xfrm>
            <a:off x="1839521" y="5181600"/>
            <a:ext cx="546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ইভিএম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024DE-917C-488A-9C18-34EB1C2D8489}"/>
              </a:ext>
            </a:extLst>
          </p:cNvPr>
          <p:cNvSpPr txBox="1"/>
          <p:nvPr/>
        </p:nvSpPr>
        <p:spPr>
          <a:xfrm>
            <a:off x="1216755" y="5867400"/>
            <a:ext cx="671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অথবা,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FFB34-1D73-40B6-A581-FB901213E8A1}"/>
              </a:ext>
            </a:extLst>
          </p:cNvPr>
          <p:cNvSpPr txBox="1"/>
          <p:nvPr/>
        </p:nvSpPr>
        <p:spPr>
          <a:xfrm>
            <a:off x="2007837" y="5181600"/>
            <a:ext cx="512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কী হবে বলতে পার?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2552700" y="2590800"/>
            <a:ext cx="403860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bn-IN" sz="11500" b="1" u="sng" spc="-15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ইভিএম</a:t>
            </a:r>
            <a:endParaRPr lang="en-US" sz="11500" b="1" u="sng" spc="-15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E77E7-77B8-4130-8174-72FD3268C91E}"/>
              </a:ext>
            </a:extLst>
          </p:cNvPr>
          <p:cNvSpPr txBox="1"/>
          <p:nvPr/>
        </p:nvSpPr>
        <p:spPr>
          <a:xfrm>
            <a:off x="3711027" y="4230469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533400" y="1828800"/>
            <a:ext cx="8072883" cy="4038600"/>
          </a:xfrm>
          <a:prstGeom prst="bevel">
            <a:avLst>
              <a:gd name="adj" fmla="val 4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ইভিএম কী তা বলতে পারবে;</a:t>
            </a: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ইভিএম এর কাজ ব্যাখ্যা করতে 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ভোট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গ্রহণ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কাজে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ইভিএম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ব্যালট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পেপার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পদ্ধতির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পার্থক্য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694BA-ECC3-4465-811A-CD615D60BA8B}"/>
              </a:ext>
            </a:extLst>
          </p:cNvPr>
          <p:cNvSpPr txBox="1"/>
          <p:nvPr/>
        </p:nvSpPr>
        <p:spPr>
          <a:xfrm>
            <a:off x="3429000" y="552450"/>
            <a:ext cx="2628899" cy="1066800"/>
          </a:xfrm>
          <a:prstGeom prst="frame">
            <a:avLst>
              <a:gd name="adj1" fmla="val 14087"/>
            </a:avLst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75BED1-82A9-48C9-A20A-4BC3A8B1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55" y="1369354"/>
            <a:ext cx="4043890" cy="31388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C6D9C6-42F8-49DF-9216-F935CD6F5CE1}"/>
              </a:ext>
            </a:extLst>
          </p:cNvPr>
          <p:cNvSpPr txBox="1"/>
          <p:nvPr/>
        </p:nvSpPr>
        <p:spPr>
          <a:xfrm>
            <a:off x="3644343" y="4763869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721C8C-0F99-4550-BE10-9907D19E7D9C}"/>
              </a:ext>
            </a:extLst>
          </p:cNvPr>
          <p:cNvSpPr txBox="1"/>
          <p:nvPr/>
        </p:nvSpPr>
        <p:spPr>
          <a:xfrm>
            <a:off x="4158678" y="4763869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ইভিএম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21A29-D0FE-4F37-B61F-08CD29C90764}"/>
              </a:ext>
            </a:extLst>
          </p:cNvPr>
          <p:cNvSpPr txBox="1"/>
          <p:nvPr/>
        </p:nvSpPr>
        <p:spPr>
          <a:xfrm>
            <a:off x="3109901" y="4749225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ইভিএম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699EF-FF3F-4BC0-9A28-5F2631A4805E}"/>
              </a:ext>
            </a:extLst>
          </p:cNvPr>
          <p:cNvSpPr txBox="1"/>
          <p:nvPr/>
        </p:nvSpPr>
        <p:spPr>
          <a:xfrm>
            <a:off x="3151579" y="4763869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F3755C-CA48-4AB7-B1D1-BAA7896FEAE2}"/>
              </a:ext>
            </a:extLst>
          </p:cNvPr>
          <p:cNvSpPr txBox="1"/>
          <p:nvPr/>
        </p:nvSpPr>
        <p:spPr>
          <a:xfrm>
            <a:off x="1428880" y="5638800"/>
            <a:ext cx="628624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>
                <a:latin typeface="Times New Roman" panose="02020603050405020304" pitchFamily="18" charset="0"/>
                <a:cs typeface="NikoshBAN" panose="02000000000000000000" pitchFamily="2" charset="0"/>
              </a:rPr>
              <a:t>EVM=Electronic Voting Machine 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B1FA9-863B-4969-922F-9CFA1B4982A5}"/>
              </a:ext>
            </a:extLst>
          </p:cNvPr>
          <p:cNvSpPr txBox="1"/>
          <p:nvPr/>
        </p:nvSpPr>
        <p:spPr>
          <a:xfrm>
            <a:off x="952760" y="381000"/>
            <a:ext cx="7238481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ইভিএম ও এর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22" grpId="0"/>
      <p:bldP spid="22" grpId="1"/>
      <p:bldP spid="23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1771650" y="4992469"/>
            <a:ext cx="51625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  <a:sym typeface="Webdings" panose="05030102010509060703" pitchFamily="18" charset="2"/>
              </a:rPr>
              <a:t>EVM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পুর্ণরুপ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1D48-1B88-475D-9A23-71B52E85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650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7E2D4-9091-48F5-84BC-6BD0123847C0}"/>
              </a:ext>
            </a:extLst>
          </p:cNvPr>
          <p:cNvSpPr txBox="1"/>
          <p:nvPr/>
        </p:nvSpPr>
        <p:spPr>
          <a:xfrm>
            <a:off x="685800" y="304800"/>
            <a:ext cx="77724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শিক্ষার্থী বন্ধুরা আমরা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ভিডিও দেখি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EVM1">
            <a:hlinkClick r:id="" action="ppaction://media"/>
            <a:extLst>
              <a:ext uri="{FF2B5EF4-FFF2-40B4-BE49-F238E27FC236}">
                <a16:creationId xmlns:a16="http://schemas.microsoft.com/office/drawing/2014/main" id="{CCE3C697-FB81-4795-86C1-5FB6E5F808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066800"/>
            <a:ext cx="7010400" cy="3922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64B7E-ECC0-45B2-93D1-312CA7C5134B}"/>
              </a:ext>
            </a:extLst>
          </p:cNvPr>
          <p:cNvSpPr txBox="1"/>
          <p:nvPr/>
        </p:nvSpPr>
        <p:spPr>
          <a:xfrm>
            <a:off x="1724105" y="5562600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দেখার জন্য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এখানে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14018</TotalTime>
  <Words>349</Words>
  <Application>Microsoft Office PowerPoint</Application>
  <PresentationFormat>On-screen Show (4:3)</PresentationFormat>
  <Paragraphs>66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977</cp:revision>
  <dcterms:created xsi:type="dcterms:W3CDTF">2006-08-16T00:00:00Z</dcterms:created>
  <dcterms:modified xsi:type="dcterms:W3CDTF">2020-03-01T13:58:09Z</dcterms:modified>
</cp:coreProperties>
</file>