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65" r:id="rId3"/>
    <p:sldId id="266" r:id="rId4"/>
    <p:sldId id="271" r:id="rId5"/>
    <p:sldId id="275" r:id="rId6"/>
    <p:sldId id="273" r:id="rId7"/>
    <p:sldId id="278" r:id="rId8"/>
    <p:sldId id="257" r:id="rId9"/>
    <p:sldId id="277" r:id="rId10"/>
    <p:sldId id="260" r:id="rId11"/>
    <p:sldId id="262" r:id="rId12"/>
    <p:sldId id="263" r:id="rId13"/>
    <p:sldId id="264" r:id="rId14"/>
    <p:sldId id="270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4FA6-E9BD-4722-938C-23938E623956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45E18-F497-4D4C-8D8D-A1D11468B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58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4FA6-E9BD-4722-938C-23938E623956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45E18-F497-4D4C-8D8D-A1D11468B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297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4FA6-E9BD-4722-938C-23938E623956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45E18-F497-4D4C-8D8D-A1D11468B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25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4FA6-E9BD-4722-938C-23938E623956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45E18-F497-4D4C-8D8D-A1D11468B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1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4FA6-E9BD-4722-938C-23938E623956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45E18-F497-4D4C-8D8D-A1D11468B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123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4FA6-E9BD-4722-938C-23938E623956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45E18-F497-4D4C-8D8D-A1D11468B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24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4FA6-E9BD-4722-938C-23938E623956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45E18-F497-4D4C-8D8D-A1D11468B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354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4FA6-E9BD-4722-938C-23938E623956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45E18-F497-4D4C-8D8D-A1D11468B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48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4FA6-E9BD-4722-938C-23938E623956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45E18-F497-4D4C-8D8D-A1D11468B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78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4FA6-E9BD-4722-938C-23938E623956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45E18-F497-4D4C-8D8D-A1D11468B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14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4FA6-E9BD-4722-938C-23938E623956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45E18-F497-4D4C-8D8D-A1D11468B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35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14FA6-E9BD-4722-938C-23938E623956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45E18-F497-4D4C-8D8D-A1D11468B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85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gif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95751" y="1088385"/>
            <a:ext cx="7696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7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পাঠে</a:t>
            </a:r>
            <a:r>
              <a:rPr lang="en-US" sz="7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7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…..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5769" y="3396709"/>
            <a:ext cx="472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9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…</a:t>
            </a:r>
            <a:r>
              <a:rPr lang="en-US" sz="7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85" y="718547"/>
            <a:ext cx="3048000" cy="304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842" y="348709"/>
            <a:ext cx="3048000" cy="304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4221" y="84220"/>
            <a:ext cx="12019547" cy="6689559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294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1.25E-6 2.59259E-6 L 1.25E-6 -0.07222 " pathEditMode="relative" rAng="0" ptsTypes="AA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3.33333E-6 C 0.06901 -3.33333E-6 0.125 0.05602 0.125 0.125 C 0.125 0.19398 0.06901 0.25 -1.25E-6 0.25 C -0.06901 0.25 -0.125 0.19398 -0.125 0.125 C -0.125 0.05602 -0.06901 -3.33333E-6 -1.25E-6 -3.33333E-6 Z " pathEditMode="relative" rAng="0" ptsTypes="AAAAA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1207168" y="369330"/>
            <a:ext cx="4184071" cy="804672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7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Punched Tape 4"/>
          <p:cNvSpPr/>
          <p:nvPr/>
        </p:nvSpPr>
        <p:spPr>
          <a:xfrm>
            <a:off x="613609" y="1174002"/>
            <a:ext cx="11203589" cy="4597172"/>
          </a:xfrm>
          <a:prstGeom prst="flowChartPunchedTap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5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5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5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5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5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হিসাবটি</a:t>
            </a:r>
            <a:r>
              <a:rPr lang="en-US" sz="5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5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৬-(৫৬-৪০)÷(২×৪)+৫</a:t>
            </a:r>
            <a:endParaRPr lang="en-US" sz="5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lowchart: Punched Tape 6"/>
          <p:cNvSpPr/>
          <p:nvPr/>
        </p:nvSpPr>
        <p:spPr>
          <a:xfrm>
            <a:off x="613609" y="771666"/>
            <a:ext cx="11261375" cy="5929817"/>
          </a:xfrm>
          <a:prstGeom prst="flowChartPunched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5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৬-(৫৬-৪০)÷(২×৪)+৫</a:t>
            </a:r>
          </a:p>
          <a:p>
            <a:r>
              <a:rPr lang="en-US" sz="5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=৬-১৬÷৮+৬ =৬-২+৬</a:t>
            </a:r>
          </a:p>
          <a:p>
            <a:r>
              <a:rPr lang="en-US" sz="5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=৪+৬</a:t>
            </a:r>
          </a:p>
          <a:p>
            <a:r>
              <a:rPr lang="en-US" sz="5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=১০</a:t>
            </a:r>
            <a:endParaRPr lang="en-US" sz="5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4221" y="84220"/>
            <a:ext cx="12019547" cy="6689559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136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-Point Star 3"/>
          <p:cNvSpPr/>
          <p:nvPr/>
        </p:nvSpPr>
        <p:spPr>
          <a:xfrm>
            <a:off x="2715491" y="457200"/>
            <a:ext cx="5126182" cy="1704109"/>
          </a:xfrm>
          <a:prstGeom prst="star6">
            <a:avLst/>
          </a:prstGeom>
          <a:solidFill>
            <a:srgbClr val="FFC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7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7309" y="124690"/>
            <a:ext cx="3158836" cy="236912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757990" y="3612755"/>
            <a:ext cx="10501745" cy="1015663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৭+[{৪৫÷৯+৩}×{(১২-৭)×২-৫}-১]÷১৩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221" y="84220"/>
            <a:ext cx="12019547" cy="6689559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379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Same Side Corner Rectangle 3"/>
          <p:cNvSpPr/>
          <p:nvPr/>
        </p:nvSpPr>
        <p:spPr>
          <a:xfrm>
            <a:off x="1660358" y="192505"/>
            <a:ext cx="7664114" cy="72554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কাজের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মিলিয়ে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3769" y="1134249"/>
            <a:ext cx="10501745" cy="5509200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৭+[{৪৫÷৯+৩}×{(১২-৭)×২-৫}-১]÷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১৩</a:t>
            </a:r>
          </a:p>
          <a:p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=৭+[{৪৫÷৯+৩}×{৫×২-৫}-১]÷১৩</a:t>
            </a:r>
          </a:p>
          <a:p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=৭+[{৫+৩}×{১০-৫}-১]÷১৩</a:t>
            </a:r>
          </a:p>
          <a:p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=৭+[৮×৫-১]÷১৩</a:t>
            </a:r>
          </a:p>
          <a:p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=৭+[৪০-১]÷১৩</a:t>
            </a:r>
          </a:p>
          <a:p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=৭+৩৯÷১৩</a:t>
            </a:r>
          </a:p>
          <a:p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=৭+৩</a:t>
            </a:r>
          </a:p>
          <a:p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=১০</a:t>
            </a:r>
          </a:p>
        </p:txBody>
      </p:sp>
      <p:sp>
        <p:nvSpPr>
          <p:cNvPr id="3" name="Left Brace 2"/>
          <p:cNvSpPr/>
          <p:nvPr/>
        </p:nvSpPr>
        <p:spPr>
          <a:xfrm rot="16200000">
            <a:off x="4830681" y="1449804"/>
            <a:ext cx="300788" cy="745959"/>
          </a:xfrm>
          <a:prstGeom prst="leftBrace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/>
        </p:nvSpPr>
        <p:spPr>
          <a:xfrm rot="16200000">
            <a:off x="2496555" y="2063414"/>
            <a:ext cx="300788" cy="818150"/>
          </a:xfrm>
          <a:prstGeom prst="leftBrace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/>
          <p:cNvSpPr/>
          <p:nvPr/>
        </p:nvSpPr>
        <p:spPr>
          <a:xfrm rot="16200000">
            <a:off x="4932947" y="2102243"/>
            <a:ext cx="300788" cy="818150"/>
          </a:xfrm>
          <a:prstGeom prst="leftBrace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e 13"/>
          <p:cNvSpPr/>
          <p:nvPr/>
        </p:nvSpPr>
        <p:spPr>
          <a:xfrm rot="16200000">
            <a:off x="2370221" y="2763980"/>
            <a:ext cx="300788" cy="818150"/>
          </a:xfrm>
          <a:prstGeom prst="leftBrace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e 14"/>
          <p:cNvSpPr/>
          <p:nvPr/>
        </p:nvSpPr>
        <p:spPr>
          <a:xfrm rot="16200000">
            <a:off x="4114799" y="2763980"/>
            <a:ext cx="300788" cy="818150"/>
          </a:xfrm>
          <a:prstGeom prst="leftBrace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e 15"/>
          <p:cNvSpPr/>
          <p:nvPr/>
        </p:nvSpPr>
        <p:spPr>
          <a:xfrm rot="16200000">
            <a:off x="2087480" y="3464545"/>
            <a:ext cx="300788" cy="818150"/>
          </a:xfrm>
          <a:prstGeom prst="leftBrace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Brace 16"/>
          <p:cNvSpPr/>
          <p:nvPr/>
        </p:nvSpPr>
        <p:spPr>
          <a:xfrm rot="16200000">
            <a:off x="2081463" y="4102219"/>
            <a:ext cx="300788" cy="818150"/>
          </a:xfrm>
          <a:prstGeom prst="leftBrace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e 17"/>
          <p:cNvSpPr/>
          <p:nvPr/>
        </p:nvSpPr>
        <p:spPr>
          <a:xfrm rot="16200000">
            <a:off x="2234865" y="4626875"/>
            <a:ext cx="300788" cy="1112923"/>
          </a:xfrm>
          <a:prstGeom prst="leftBrace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Brace 18"/>
          <p:cNvSpPr/>
          <p:nvPr/>
        </p:nvSpPr>
        <p:spPr>
          <a:xfrm rot="16200000">
            <a:off x="1445295" y="5526011"/>
            <a:ext cx="300788" cy="658736"/>
          </a:xfrm>
          <a:prstGeom prst="leftBrace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4221" y="84220"/>
            <a:ext cx="12019547" cy="6689559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8200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3" grpId="0" animBg="1"/>
      <p:bldP spid="3" grpId="1" animBg="1"/>
      <p:bldP spid="10" grpId="0" animBg="1"/>
      <p:bldP spid="10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ardrop 3"/>
          <p:cNvSpPr/>
          <p:nvPr/>
        </p:nvSpPr>
        <p:spPr>
          <a:xfrm>
            <a:off x="3983556" y="676919"/>
            <a:ext cx="3449782" cy="914400"/>
          </a:xfrm>
          <a:prstGeom prst="teardrop">
            <a:avLst>
              <a:gd name="adj" fmla="val 66265"/>
            </a:avLst>
          </a:prstGeom>
          <a:solidFill>
            <a:schemeClr val="accent2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49639" y="2420262"/>
            <a:ext cx="4917616" cy="769441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1.{24-(3×4)}÷2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49640" y="3933190"/>
            <a:ext cx="4917615" cy="769441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2.300-(18×5+45×3)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4221" y="84220"/>
            <a:ext cx="12019547" cy="6689559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66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Same Side Corner Rectangle 3"/>
          <p:cNvSpPr/>
          <p:nvPr/>
        </p:nvSpPr>
        <p:spPr>
          <a:xfrm>
            <a:off x="3034144" y="152399"/>
            <a:ext cx="5237020" cy="1759527"/>
          </a:xfrm>
          <a:prstGeom prst="snip2Same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6-Point Star 7"/>
          <p:cNvSpPr/>
          <p:nvPr/>
        </p:nvSpPr>
        <p:spPr>
          <a:xfrm>
            <a:off x="346363" y="2022763"/>
            <a:ext cx="10612581" cy="4516582"/>
          </a:xfrm>
          <a:prstGeom prst="star6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{(32-14)×6-84}÷12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4221" y="84220"/>
            <a:ext cx="12019547" cy="6689559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139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25908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524001" y="457201"/>
          <a:ext cx="142875" cy="12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3" imgW="139518" imgH="126835" progId="Equation.3">
                  <p:embed/>
                </p:oleObj>
              </mc:Choice>
              <mc:Fallback>
                <p:oleObj name="Equation" r:id="rId3" imgW="139518" imgH="126835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1" y="457201"/>
                        <a:ext cx="142875" cy="12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81400" y="10668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29000" y="466636"/>
            <a:ext cx="5334000" cy="156966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 ধন্যবাদ</a:t>
            </a:r>
          </a:p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036296"/>
            <a:ext cx="7391400" cy="32678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4221" y="84220"/>
            <a:ext cx="12019547" cy="6689559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2098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70475" y="368180"/>
            <a:ext cx="2286000" cy="1015663"/>
          </a:xfrm>
          <a:prstGeom prst="rect">
            <a:avLst/>
          </a:prstGeom>
          <a:solidFill>
            <a:schemeClr val="accent6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51000" y="1111926"/>
            <a:ext cx="2819400" cy="707886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972" y="1853781"/>
            <a:ext cx="2147455" cy="153554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1152024" y="3699129"/>
            <a:ext cx="4191000" cy="1938992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আহসান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হাবীব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err="1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>
                <a:latin typeface="NikoshBAN" pitchFamily="2" charset="0"/>
                <a:cs typeface="NikoshBAN" pitchFamily="2" charset="0"/>
              </a:rPr>
              <a:t>৩৩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ডিক্রীরচর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সপ্রাবি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err="1">
                <a:latin typeface="NikoshBAN" pitchFamily="2" charset="0"/>
                <a:cs typeface="NikoshBAN" pitchFamily="2" charset="0"/>
              </a:rPr>
              <a:t>সদরপুর,ফরিদপুর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>
                <a:latin typeface="NikoshBAN" pitchFamily="2" charset="0"/>
                <a:cs typeface="NikoshBAN" pitchFamily="2" charset="0"/>
              </a:rPr>
              <a:t>মোবাইলঃ০১৭১৮৯৮৫৮২৮</a:t>
            </a:r>
          </a:p>
          <a:p>
            <a:r>
              <a:rPr lang="en-US" dirty="0">
                <a:latin typeface="NikoshBAN" pitchFamily="2" charset="0"/>
                <a:cs typeface="NikoshBAN" pitchFamily="2" charset="0"/>
              </a:rPr>
              <a:t>email:ahsanhabib5183@gmail.com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64379" y="1132978"/>
            <a:ext cx="2463800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2932" y="1981199"/>
            <a:ext cx="1800223" cy="1447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7162800" y="3699129"/>
            <a:ext cx="3900489" cy="1938992"/>
          </a:xfrm>
          <a:prstGeom prst="rect">
            <a:avLst/>
          </a:prstGeom>
          <a:ln w="571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perspective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পঞ্চম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পাঠশিরোনামঃ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সম্পর্কীত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সমস্যাবলী</a:t>
            </a:r>
            <a:endParaRPr lang="bn-IN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12,13 </a:t>
            </a:r>
            <a:endParaRPr lang="bn-IN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৪5 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000" y="1550568"/>
            <a:ext cx="742950" cy="4920916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4221" y="84220"/>
            <a:ext cx="12019547" cy="6689559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4460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9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25908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524001" y="457201"/>
          <a:ext cx="142875" cy="12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3" imgW="139518" imgH="126835" progId="Equation.3">
                  <p:embed/>
                </p:oleObj>
              </mc:Choice>
              <mc:Fallback>
                <p:oleObj name="Equation" r:id="rId3" imgW="139518" imgH="126835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1" y="457201"/>
                        <a:ext cx="142875" cy="12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4079952" y="317828"/>
            <a:ext cx="4019660" cy="2062301"/>
            <a:chOff x="3362775" y="721240"/>
            <a:chExt cx="4019660" cy="2062301"/>
          </a:xfrm>
        </p:grpSpPr>
        <p:sp>
          <p:nvSpPr>
            <p:cNvPr id="7" name="Down Arrow Callout 6"/>
            <p:cNvSpPr/>
            <p:nvPr/>
          </p:nvSpPr>
          <p:spPr>
            <a:xfrm>
              <a:off x="3362775" y="820270"/>
              <a:ext cx="4019660" cy="1963271"/>
            </a:xfrm>
            <a:prstGeom prst="downArrowCallout">
              <a:avLst>
                <a:gd name="adj1" fmla="val 25000"/>
                <a:gd name="adj2" fmla="val 32194"/>
                <a:gd name="adj3" fmla="val 25000"/>
                <a:gd name="adj4" fmla="val 5922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551891" y="721240"/>
              <a:ext cx="3830543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96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শিখনফল</a:t>
              </a:r>
              <a:endParaRPr lang="en-US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181128" y="2572425"/>
            <a:ext cx="3898824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40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-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03478" y="3878887"/>
            <a:ext cx="8131180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১4.3.2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গাণিতিক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রশি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সরলীকরণ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4221" y="84220"/>
            <a:ext cx="12019547" cy="6689559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327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331" y="2922087"/>
            <a:ext cx="10307782" cy="32024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00400" y="852560"/>
            <a:ext cx="4627418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পেলে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0400" y="911629"/>
            <a:ext cx="4627418" cy="156966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+,-,×,÷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62859" y="911629"/>
            <a:ext cx="10598727" cy="156966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এগুলোকে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2860" y="856290"/>
            <a:ext cx="10598727" cy="156966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4221" y="84220"/>
            <a:ext cx="12019547" cy="6689559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8998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286000" y="228600"/>
            <a:ext cx="7391400" cy="21336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9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endParaRPr lang="en-US" sz="9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2391" y="3502104"/>
            <a:ext cx="10418618" cy="110799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সম্পর্কীত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সমস্যার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221" y="84220"/>
            <a:ext cx="12019547" cy="6689559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6753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3983183" y="440458"/>
            <a:ext cx="428798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85570" y="638951"/>
            <a:ext cx="2478504" cy="36779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3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  </a:t>
            </a:r>
            <a:endParaRPr lang="en-US" sz="23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94196" y="1668349"/>
            <a:ext cx="4186258" cy="36779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3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µ</a:t>
            </a:r>
            <a:endParaRPr lang="en-US" sz="23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70945" y="956031"/>
            <a:ext cx="4186258" cy="36779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39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994058" y="944900"/>
            <a:ext cx="4186258" cy="36779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3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endParaRPr lang="en-US" sz="23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30651" y="1223781"/>
            <a:ext cx="4186258" cy="36779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39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</a:t>
            </a:r>
            <a:endParaRPr lang="en-US" sz="23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56547" y="1425878"/>
            <a:ext cx="4186258" cy="36779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39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 </a:t>
            </a:r>
            <a:endParaRPr lang="en-US" sz="23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25286" y="1144553"/>
            <a:ext cx="4186258" cy="36779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3900" dirty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</a:t>
            </a:r>
            <a:r>
              <a:rPr lang="en-US" sz="239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</a:t>
            </a:r>
            <a:r>
              <a:rPr lang="en-US" sz="23900" dirty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</a:t>
            </a:r>
            <a:endParaRPr lang="en-US" sz="23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30469" y="1607973"/>
            <a:ext cx="4855334" cy="315471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99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endParaRPr lang="en-US" sz="19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51773" y="1607973"/>
            <a:ext cx="5605399" cy="315471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99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বিয়োগ</a:t>
            </a:r>
            <a:endParaRPr lang="en-US" sz="19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01149" y="1571668"/>
            <a:ext cx="5605399" cy="3154710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99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endParaRPr lang="en-US" sz="19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87475" y="1578238"/>
            <a:ext cx="5605399" cy="315471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99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endParaRPr lang="en-US" sz="19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28129" y="1578238"/>
            <a:ext cx="9933191" cy="315471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99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19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99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বন্ধনী</a:t>
            </a:r>
            <a:endParaRPr lang="en-US" sz="19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60697" y="1561056"/>
            <a:ext cx="9933191" cy="315471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99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19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99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বন্ধনী</a:t>
            </a:r>
            <a:endParaRPr lang="en-US" sz="19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60697" y="1571668"/>
            <a:ext cx="9933191" cy="3154710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99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r>
              <a:rPr lang="en-US" sz="19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99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বন্ধনী</a:t>
            </a:r>
            <a:endParaRPr lang="en-US" sz="19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4221" y="84220"/>
            <a:ext cx="12019547" cy="6773779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4221" y="84220"/>
            <a:ext cx="12019547" cy="6689559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6654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" grpId="0"/>
      <p:bldP spid="3" grpId="1"/>
      <p:bldP spid="20" grpId="0"/>
      <p:bldP spid="20" grpId="1"/>
      <p:bldP spid="23" grpId="0"/>
      <p:bldP spid="23" grpId="1"/>
      <p:bldP spid="25" grpId="0"/>
      <p:bldP spid="25" grpId="1"/>
      <p:bldP spid="28" grpId="0"/>
      <p:bldP spid="28" grpId="1"/>
      <p:bldP spid="30" grpId="0"/>
      <p:bldP spid="30" grpId="1"/>
      <p:bldP spid="31" grpId="0"/>
      <p:bldP spid="31" grpId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2414854" y="238892"/>
            <a:ext cx="7019935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সরলীকরনের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ধারাবাহিকতা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02126" y="1458499"/>
            <a:ext cx="2478504" cy="36779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3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  </a:t>
            </a:r>
            <a:endParaRPr lang="en-US" sz="23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54092" y="2097851"/>
            <a:ext cx="4186258" cy="36779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3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µ</a:t>
            </a:r>
            <a:endParaRPr lang="en-US" sz="23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59360" y="1463019"/>
            <a:ext cx="4186258" cy="36779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39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75404" y="1467539"/>
            <a:ext cx="4186258" cy="36779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3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endParaRPr lang="en-US" sz="23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80990" y="1319169"/>
            <a:ext cx="4186258" cy="36779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39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</a:t>
            </a:r>
            <a:endParaRPr lang="en-US" sz="23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86258" y="1270971"/>
            <a:ext cx="4186258" cy="36779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39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 </a:t>
            </a:r>
            <a:endParaRPr lang="en-US" sz="23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57980" y="1472059"/>
            <a:ext cx="4186258" cy="36779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3900" dirty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</a:t>
            </a:r>
            <a:r>
              <a:rPr lang="en-US" sz="239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</a:t>
            </a:r>
            <a:r>
              <a:rPr lang="en-US" sz="23900" dirty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</a:t>
            </a:r>
            <a:endParaRPr lang="en-US" sz="23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4221" y="84220"/>
            <a:ext cx="12019547" cy="6689559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7667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" grpId="0"/>
      <p:bldP spid="3" grpId="1"/>
      <p:bldP spid="20" grpId="0"/>
      <p:bldP spid="20" grpId="1"/>
      <p:bldP spid="23" grpId="0"/>
      <p:bldP spid="23" grpId="1"/>
      <p:bldP spid="25" grpId="0"/>
      <p:bldP spid="25" grpId="1"/>
      <p:bldP spid="28" grpId="0"/>
      <p:bldP spid="28" grpId="1"/>
      <p:bldP spid="30" grpId="0"/>
      <p:bldP spid="30" grpId="1"/>
      <p:bldP spid="31" grpId="0"/>
      <p:bldP spid="3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440660" y="2688813"/>
            <a:ext cx="6420979" cy="1077218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২.বন্ধনী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তারপর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সর্বশেষে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বিয়োগ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40660" y="1648516"/>
            <a:ext cx="6420979" cy="584775"/>
          </a:xfrm>
          <a:prstGeom prst="rect">
            <a:avLst/>
          </a:prstGeom>
          <a:solidFill>
            <a:srgbClr val="FFFF00"/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১.বাম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79563" y="608219"/>
            <a:ext cx="3143174" cy="584775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বন্ধনী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40660" y="4203860"/>
            <a:ext cx="6553197" cy="1569660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৩.বন্ধনী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বন্ধনী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() ,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বন্ধনী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{}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তারপর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বন্ধনীর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[]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221" y="84220"/>
            <a:ext cx="12019547" cy="6689559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172872" y="1747525"/>
            <a:ext cx="50982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৩+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১৪-১০)×(২০-১৫)+৩০}÷২৫-৪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541037" y="552952"/>
            <a:ext cx="6684817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সমস্যাটির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Left Brace 1"/>
          <p:cNvSpPr/>
          <p:nvPr/>
        </p:nvSpPr>
        <p:spPr>
          <a:xfrm rot="16200000">
            <a:off x="5714000" y="1907541"/>
            <a:ext cx="338892" cy="849517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Brace 19"/>
          <p:cNvSpPr/>
          <p:nvPr/>
        </p:nvSpPr>
        <p:spPr>
          <a:xfrm rot="16200000">
            <a:off x="4416138" y="1966876"/>
            <a:ext cx="338892" cy="849517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981620" y="2460212"/>
            <a:ext cx="35649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=৩+{৪×৫+৩০}÷২৫-৪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981620" y="3226918"/>
            <a:ext cx="3400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=৩+{২০+৩০}÷২৫-৪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98028" y="4157471"/>
            <a:ext cx="2491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=৩+৫০÷২৫-৪</a:t>
            </a:r>
          </a:p>
        </p:txBody>
      </p:sp>
      <p:sp>
        <p:nvSpPr>
          <p:cNvPr id="32" name="Left Brace 31"/>
          <p:cNvSpPr/>
          <p:nvPr/>
        </p:nvSpPr>
        <p:spPr>
          <a:xfrm rot="16200000">
            <a:off x="4077680" y="2771104"/>
            <a:ext cx="338892" cy="527886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e 32"/>
          <p:cNvSpPr/>
          <p:nvPr/>
        </p:nvSpPr>
        <p:spPr>
          <a:xfrm rot="16200000">
            <a:off x="4341623" y="3425811"/>
            <a:ext cx="338892" cy="816611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Left Brace 33"/>
          <p:cNvSpPr/>
          <p:nvPr/>
        </p:nvSpPr>
        <p:spPr>
          <a:xfrm rot="16200000">
            <a:off x="4186345" y="4333940"/>
            <a:ext cx="338892" cy="816611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159651" y="4896154"/>
            <a:ext cx="2491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=৩+২-৪</a:t>
            </a:r>
          </a:p>
        </p:txBody>
      </p:sp>
      <p:sp>
        <p:nvSpPr>
          <p:cNvPr id="36" name="Left Brace 35"/>
          <p:cNvSpPr/>
          <p:nvPr/>
        </p:nvSpPr>
        <p:spPr>
          <a:xfrm rot="16200000">
            <a:off x="3671095" y="5233999"/>
            <a:ext cx="338892" cy="494614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230089" y="5534319"/>
            <a:ext cx="1280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=৫-৪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230089" y="6050919"/>
            <a:ext cx="8577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=১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4221" y="84220"/>
            <a:ext cx="12019547" cy="6689559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6868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6" grpId="0" animBg="1"/>
      <p:bldP spid="2" grpId="0" animBg="1"/>
      <p:bldP spid="2" grpId="1" animBg="1"/>
      <p:bldP spid="20" grpId="0" animBg="1"/>
      <p:bldP spid="20" grpId="1" animBg="1"/>
      <p:bldP spid="29" grpId="0"/>
      <p:bldP spid="30" grpId="0"/>
      <p:bldP spid="31" grpId="0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/>
      <p:bldP spid="36" grpId="0" animBg="1"/>
      <p:bldP spid="36" grpId="1" animBg="1"/>
      <p:bldP spid="37" grpId="0"/>
      <p:bldP spid="3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315</Words>
  <Application>Microsoft Office PowerPoint</Application>
  <PresentationFormat>Widescreen</PresentationFormat>
  <Paragraphs>85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Symbol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AHSAN HABIB</dc:creator>
  <cp:lastModifiedBy>AHSAN HABIB</cp:lastModifiedBy>
  <cp:revision>67</cp:revision>
  <dcterms:created xsi:type="dcterms:W3CDTF">2019-10-31T12:47:31Z</dcterms:created>
  <dcterms:modified xsi:type="dcterms:W3CDTF">2020-03-01T14:50:06Z</dcterms:modified>
</cp:coreProperties>
</file>