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6" r:id="rId2"/>
    <p:sldId id="298" r:id="rId3"/>
    <p:sldId id="289" r:id="rId4"/>
    <p:sldId id="294" r:id="rId5"/>
    <p:sldId id="296" r:id="rId6"/>
    <p:sldId id="275" r:id="rId7"/>
    <p:sldId id="268" r:id="rId8"/>
    <p:sldId id="259" r:id="rId9"/>
    <p:sldId id="297" r:id="rId10"/>
    <p:sldId id="288" r:id="rId11"/>
    <p:sldId id="265" r:id="rId12"/>
    <p:sldId id="261" r:id="rId13"/>
    <p:sldId id="266" r:id="rId14"/>
    <p:sldId id="269" r:id="rId15"/>
    <p:sldId id="290" r:id="rId16"/>
    <p:sldId id="292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FF"/>
    <a:srgbClr val="00FF00"/>
    <a:srgbClr val="FF0000"/>
    <a:srgbClr val="31E96A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387F25-ADDF-4326-83BE-60A9E719D74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630FB3-1384-47ED-91BC-C4C43CE451A1}">
      <dgm:prSet phldrT="[Text]"/>
      <dgm:spPr/>
      <dgm:t>
        <a:bodyPr/>
        <a:lstStyle/>
        <a:p>
          <a:r>
            <a:rPr lang="bn-BD" smtClean="0"/>
            <a:t>মাল্টিমিডিয়া</a:t>
          </a:r>
          <a:endParaRPr lang="en-US" dirty="0"/>
        </a:p>
      </dgm:t>
    </dgm:pt>
    <dgm:pt modelId="{125FEAD4-4FE8-4C28-9B91-6FDB06E76794}" type="parTrans" cxnId="{DB37D859-5BCC-4BBA-95E1-21D248C9F3A6}">
      <dgm:prSet/>
      <dgm:spPr/>
      <dgm:t>
        <a:bodyPr/>
        <a:lstStyle/>
        <a:p>
          <a:endParaRPr lang="en-US"/>
        </a:p>
      </dgm:t>
    </dgm:pt>
    <dgm:pt modelId="{6C1AD394-DDBE-48FF-9014-6BDD5CE73C36}" type="sibTrans" cxnId="{DB37D859-5BCC-4BBA-95E1-21D248C9F3A6}">
      <dgm:prSet/>
      <dgm:spPr/>
      <dgm:t>
        <a:bodyPr/>
        <a:lstStyle/>
        <a:p>
          <a:endParaRPr lang="en-US"/>
        </a:p>
      </dgm:t>
    </dgm:pt>
    <dgm:pt modelId="{5FA91F11-407E-4C4B-9FBB-3231FB1AEF9B}">
      <dgm:prSet phldrT="[Text]"/>
      <dgm:spPr/>
      <dgm:t>
        <a:bodyPr/>
        <a:lstStyle/>
        <a:p>
          <a:r>
            <a:rPr lang="bn-BD" dirty="0" smtClean="0"/>
            <a:t>   </a:t>
          </a:r>
          <a:r>
            <a:rPr lang="bn-BD" b="1" dirty="0" smtClean="0"/>
            <a:t>বর্ণ</a:t>
          </a:r>
          <a:r>
            <a:rPr lang="bn-BD" dirty="0" smtClean="0"/>
            <a:t>	</a:t>
          </a:r>
          <a:endParaRPr lang="en-US" dirty="0"/>
        </a:p>
      </dgm:t>
    </dgm:pt>
    <dgm:pt modelId="{716E8761-D196-4BD7-993A-5E2A1A0C8F2A}" type="parTrans" cxnId="{7FE4E8D8-9291-4B8C-9197-762203A0024A}">
      <dgm:prSet/>
      <dgm:spPr/>
      <dgm:t>
        <a:bodyPr/>
        <a:lstStyle/>
        <a:p>
          <a:endParaRPr lang="en-US"/>
        </a:p>
      </dgm:t>
    </dgm:pt>
    <dgm:pt modelId="{38D91A7F-C77D-43AD-A2B9-F7F79F676BA6}" type="sibTrans" cxnId="{7FE4E8D8-9291-4B8C-9197-762203A0024A}">
      <dgm:prSet/>
      <dgm:spPr/>
      <dgm:t>
        <a:bodyPr/>
        <a:lstStyle/>
        <a:p>
          <a:endParaRPr lang="en-US"/>
        </a:p>
      </dgm:t>
    </dgm:pt>
    <dgm:pt modelId="{D1277EA1-CF64-4D1E-91DA-658E1C0D0085}">
      <dgm:prSet phldrT="[Text]"/>
      <dgm:spPr/>
      <dgm:t>
        <a:bodyPr/>
        <a:lstStyle/>
        <a:p>
          <a:r>
            <a:rPr lang="bn-BD" dirty="0" smtClean="0"/>
            <a:t>শব্দ</a:t>
          </a:r>
          <a:endParaRPr lang="en-US" dirty="0"/>
        </a:p>
      </dgm:t>
    </dgm:pt>
    <dgm:pt modelId="{AE0C5B0B-747C-443D-92B9-A8E3B8FF1A61}" type="parTrans" cxnId="{B12C6BDE-D047-4B4C-8279-1BBCE09073B2}">
      <dgm:prSet/>
      <dgm:spPr/>
      <dgm:t>
        <a:bodyPr/>
        <a:lstStyle/>
        <a:p>
          <a:endParaRPr lang="en-US"/>
        </a:p>
      </dgm:t>
    </dgm:pt>
    <dgm:pt modelId="{05536E7C-AEAE-460F-A54C-10FE3F31C781}" type="sibTrans" cxnId="{B12C6BDE-D047-4B4C-8279-1BBCE09073B2}">
      <dgm:prSet/>
      <dgm:spPr/>
      <dgm:t>
        <a:bodyPr/>
        <a:lstStyle/>
        <a:p>
          <a:endParaRPr lang="en-US"/>
        </a:p>
      </dgm:t>
    </dgm:pt>
    <dgm:pt modelId="{5DAC90ED-4D44-4AAC-A0A1-B19DE4D93B72}">
      <dgm:prSet phldrT="[Text]"/>
      <dgm:spPr/>
      <dgm:t>
        <a:bodyPr/>
        <a:lstStyle/>
        <a:p>
          <a:r>
            <a:rPr lang="bn-BD" dirty="0" smtClean="0"/>
            <a:t>চিত্র</a:t>
          </a:r>
          <a:endParaRPr lang="en-US" dirty="0"/>
        </a:p>
      </dgm:t>
    </dgm:pt>
    <dgm:pt modelId="{114DFF81-C620-4BBC-AFE0-1D1DFCD0A1EE}" type="sibTrans" cxnId="{C18264F7-689C-4EA4-A990-359C9D1B20B6}">
      <dgm:prSet/>
      <dgm:spPr/>
      <dgm:t>
        <a:bodyPr/>
        <a:lstStyle/>
        <a:p>
          <a:endParaRPr lang="en-US"/>
        </a:p>
      </dgm:t>
    </dgm:pt>
    <dgm:pt modelId="{CFC6D550-CB80-4143-8A3F-B70091C1F65A}" type="parTrans" cxnId="{C18264F7-689C-4EA4-A990-359C9D1B20B6}">
      <dgm:prSet/>
      <dgm:spPr/>
      <dgm:t>
        <a:bodyPr/>
        <a:lstStyle/>
        <a:p>
          <a:endParaRPr lang="en-US"/>
        </a:p>
      </dgm:t>
    </dgm:pt>
    <dgm:pt modelId="{FA3FB42B-1414-43BE-9CE1-E80483EF5DB7}" type="pres">
      <dgm:prSet presAssocID="{D4387F25-ADDF-4326-83BE-60A9E719D74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830FA36-ED09-478D-98ED-A42FF5D38874}" type="pres">
      <dgm:prSet presAssocID="{AB630FB3-1384-47ED-91BC-C4C43CE451A1}" presName="hierRoot1" presStyleCnt="0"/>
      <dgm:spPr/>
      <dgm:t>
        <a:bodyPr/>
        <a:lstStyle/>
        <a:p>
          <a:endParaRPr lang="en-US"/>
        </a:p>
      </dgm:t>
    </dgm:pt>
    <dgm:pt modelId="{B039ACFD-F0E2-44CE-9A5E-5A82F58EF1D9}" type="pres">
      <dgm:prSet presAssocID="{AB630FB3-1384-47ED-91BC-C4C43CE451A1}" presName="composite" presStyleCnt="0"/>
      <dgm:spPr/>
      <dgm:t>
        <a:bodyPr/>
        <a:lstStyle/>
        <a:p>
          <a:endParaRPr lang="en-US"/>
        </a:p>
      </dgm:t>
    </dgm:pt>
    <dgm:pt modelId="{23B2F343-5024-4833-A817-3D261D9493BD}" type="pres">
      <dgm:prSet presAssocID="{AB630FB3-1384-47ED-91BC-C4C43CE451A1}" presName="background" presStyleLbl="node0" presStyleIdx="0" presStyleCnt="1"/>
      <dgm:spPr/>
      <dgm:t>
        <a:bodyPr/>
        <a:lstStyle/>
        <a:p>
          <a:endParaRPr lang="en-US"/>
        </a:p>
      </dgm:t>
    </dgm:pt>
    <dgm:pt modelId="{F49227CA-EE10-4C5D-BA89-D59DEDBA994D}" type="pres">
      <dgm:prSet presAssocID="{AB630FB3-1384-47ED-91BC-C4C43CE451A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5F9EE2-D94D-4F2E-B9E7-916467109452}" type="pres">
      <dgm:prSet presAssocID="{AB630FB3-1384-47ED-91BC-C4C43CE451A1}" presName="hierChild2" presStyleCnt="0"/>
      <dgm:spPr/>
      <dgm:t>
        <a:bodyPr/>
        <a:lstStyle/>
        <a:p>
          <a:endParaRPr lang="en-US"/>
        </a:p>
      </dgm:t>
    </dgm:pt>
    <dgm:pt modelId="{9BF6C06F-F665-47C5-A684-955477C7FDC6}" type="pres">
      <dgm:prSet presAssocID="{716E8761-D196-4BD7-993A-5E2A1A0C8F2A}" presName="Name10" presStyleLbl="parChTrans1D2" presStyleIdx="0" presStyleCnt="3"/>
      <dgm:spPr/>
      <dgm:t>
        <a:bodyPr/>
        <a:lstStyle/>
        <a:p>
          <a:endParaRPr lang="en-US"/>
        </a:p>
      </dgm:t>
    </dgm:pt>
    <dgm:pt modelId="{DF1FA8BB-D621-4A57-BD58-73C1A537E7E6}" type="pres">
      <dgm:prSet presAssocID="{5FA91F11-407E-4C4B-9FBB-3231FB1AEF9B}" presName="hierRoot2" presStyleCnt="0"/>
      <dgm:spPr/>
      <dgm:t>
        <a:bodyPr/>
        <a:lstStyle/>
        <a:p>
          <a:endParaRPr lang="en-US"/>
        </a:p>
      </dgm:t>
    </dgm:pt>
    <dgm:pt modelId="{CED8DFEF-3BFD-443D-944E-C6445445C51C}" type="pres">
      <dgm:prSet presAssocID="{5FA91F11-407E-4C4B-9FBB-3231FB1AEF9B}" presName="composite2" presStyleCnt="0"/>
      <dgm:spPr/>
      <dgm:t>
        <a:bodyPr/>
        <a:lstStyle/>
        <a:p>
          <a:endParaRPr lang="en-US"/>
        </a:p>
      </dgm:t>
    </dgm:pt>
    <dgm:pt modelId="{8B51A173-F5B1-4914-838F-8F45E8BEF331}" type="pres">
      <dgm:prSet presAssocID="{5FA91F11-407E-4C4B-9FBB-3231FB1AEF9B}" presName="background2" presStyleLbl="node2" presStyleIdx="0" presStyleCnt="3"/>
      <dgm:spPr/>
      <dgm:t>
        <a:bodyPr/>
        <a:lstStyle/>
        <a:p>
          <a:endParaRPr lang="en-US"/>
        </a:p>
      </dgm:t>
    </dgm:pt>
    <dgm:pt modelId="{52FF21E3-CC52-4E6C-9BCD-E5C973F26D8A}" type="pres">
      <dgm:prSet presAssocID="{5FA91F11-407E-4C4B-9FBB-3231FB1AEF9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A845FB-8A6D-48B7-9B67-512D733A7116}" type="pres">
      <dgm:prSet presAssocID="{5FA91F11-407E-4C4B-9FBB-3231FB1AEF9B}" presName="hierChild3" presStyleCnt="0"/>
      <dgm:spPr/>
      <dgm:t>
        <a:bodyPr/>
        <a:lstStyle/>
        <a:p>
          <a:endParaRPr lang="en-US"/>
        </a:p>
      </dgm:t>
    </dgm:pt>
    <dgm:pt modelId="{6BD6EE16-6683-4D96-997E-BDB99F144381}" type="pres">
      <dgm:prSet presAssocID="{CFC6D550-CB80-4143-8A3F-B70091C1F65A}" presName="Name10" presStyleLbl="parChTrans1D2" presStyleIdx="1" presStyleCnt="3"/>
      <dgm:spPr/>
      <dgm:t>
        <a:bodyPr/>
        <a:lstStyle/>
        <a:p>
          <a:endParaRPr lang="en-US"/>
        </a:p>
      </dgm:t>
    </dgm:pt>
    <dgm:pt modelId="{73E25E4D-6F5F-4B3E-8054-FF9905A21FAA}" type="pres">
      <dgm:prSet presAssocID="{5DAC90ED-4D44-4AAC-A0A1-B19DE4D93B72}" presName="hierRoot2" presStyleCnt="0"/>
      <dgm:spPr/>
      <dgm:t>
        <a:bodyPr/>
        <a:lstStyle/>
        <a:p>
          <a:endParaRPr lang="en-US"/>
        </a:p>
      </dgm:t>
    </dgm:pt>
    <dgm:pt modelId="{A4DF3D7C-5A1E-43D6-9D0D-6E4FFF8CE2D2}" type="pres">
      <dgm:prSet presAssocID="{5DAC90ED-4D44-4AAC-A0A1-B19DE4D93B72}" presName="composite2" presStyleCnt="0"/>
      <dgm:spPr/>
      <dgm:t>
        <a:bodyPr/>
        <a:lstStyle/>
        <a:p>
          <a:endParaRPr lang="en-US"/>
        </a:p>
      </dgm:t>
    </dgm:pt>
    <dgm:pt modelId="{85AA8C9B-DC6F-46C0-B5ED-38FFB000D4F0}" type="pres">
      <dgm:prSet presAssocID="{5DAC90ED-4D44-4AAC-A0A1-B19DE4D93B72}" presName="background2" presStyleLbl="node2" presStyleIdx="1" presStyleCnt="3"/>
      <dgm:spPr/>
      <dgm:t>
        <a:bodyPr/>
        <a:lstStyle/>
        <a:p>
          <a:endParaRPr lang="en-US"/>
        </a:p>
      </dgm:t>
    </dgm:pt>
    <dgm:pt modelId="{D8F9C00B-032A-40D4-9729-C5D3565D6F4E}" type="pres">
      <dgm:prSet presAssocID="{5DAC90ED-4D44-4AAC-A0A1-B19DE4D93B72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CD6CCA-C997-4783-95FF-20DF10C5D08B}" type="pres">
      <dgm:prSet presAssocID="{5DAC90ED-4D44-4AAC-A0A1-B19DE4D93B72}" presName="hierChild3" presStyleCnt="0"/>
      <dgm:spPr/>
      <dgm:t>
        <a:bodyPr/>
        <a:lstStyle/>
        <a:p>
          <a:endParaRPr lang="en-US"/>
        </a:p>
      </dgm:t>
    </dgm:pt>
    <dgm:pt modelId="{4BF77E2A-A54B-4C60-BCC9-F99C2580DD7D}" type="pres">
      <dgm:prSet presAssocID="{AE0C5B0B-747C-443D-92B9-A8E3B8FF1A61}" presName="Name10" presStyleLbl="parChTrans1D2" presStyleIdx="2" presStyleCnt="3"/>
      <dgm:spPr/>
      <dgm:t>
        <a:bodyPr/>
        <a:lstStyle/>
        <a:p>
          <a:endParaRPr lang="en-US"/>
        </a:p>
      </dgm:t>
    </dgm:pt>
    <dgm:pt modelId="{D8DC0592-200C-4D0D-96C4-AB59B5816883}" type="pres">
      <dgm:prSet presAssocID="{D1277EA1-CF64-4D1E-91DA-658E1C0D0085}" presName="hierRoot2" presStyleCnt="0"/>
      <dgm:spPr/>
      <dgm:t>
        <a:bodyPr/>
        <a:lstStyle/>
        <a:p>
          <a:endParaRPr lang="en-US"/>
        </a:p>
      </dgm:t>
    </dgm:pt>
    <dgm:pt modelId="{E3F63989-6EDD-42B1-963C-B0A19DA64A6A}" type="pres">
      <dgm:prSet presAssocID="{D1277EA1-CF64-4D1E-91DA-658E1C0D0085}" presName="composite2" presStyleCnt="0"/>
      <dgm:spPr/>
      <dgm:t>
        <a:bodyPr/>
        <a:lstStyle/>
        <a:p>
          <a:endParaRPr lang="en-US"/>
        </a:p>
      </dgm:t>
    </dgm:pt>
    <dgm:pt modelId="{B813B86B-ED97-4021-AF95-D1D33B13DC69}" type="pres">
      <dgm:prSet presAssocID="{D1277EA1-CF64-4D1E-91DA-658E1C0D0085}" presName="background2" presStyleLbl="node2" presStyleIdx="2" presStyleCnt="3"/>
      <dgm:spPr/>
      <dgm:t>
        <a:bodyPr/>
        <a:lstStyle/>
        <a:p>
          <a:endParaRPr lang="en-US"/>
        </a:p>
      </dgm:t>
    </dgm:pt>
    <dgm:pt modelId="{44132997-DC79-4454-85F4-99861F920639}" type="pres">
      <dgm:prSet presAssocID="{D1277EA1-CF64-4D1E-91DA-658E1C0D0085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562772-FFB1-4559-B58E-88345BB1DFD4}" type="pres">
      <dgm:prSet presAssocID="{D1277EA1-CF64-4D1E-91DA-658E1C0D0085}" presName="hierChild3" presStyleCnt="0"/>
      <dgm:spPr/>
      <dgm:t>
        <a:bodyPr/>
        <a:lstStyle/>
        <a:p>
          <a:endParaRPr lang="en-US"/>
        </a:p>
      </dgm:t>
    </dgm:pt>
  </dgm:ptLst>
  <dgm:cxnLst>
    <dgm:cxn modelId="{E5211DFE-7F8E-448D-8D66-DB25C83B5D2D}" type="presOf" srcId="{5DAC90ED-4D44-4AAC-A0A1-B19DE4D93B72}" destId="{D8F9C00B-032A-40D4-9729-C5D3565D6F4E}" srcOrd="0" destOrd="0" presId="urn:microsoft.com/office/officeart/2005/8/layout/hierarchy1"/>
    <dgm:cxn modelId="{752CF6B5-E3B3-4B50-9DA9-BB89360BFE61}" type="presOf" srcId="{716E8761-D196-4BD7-993A-5E2A1A0C8F2A}" destId="{9BF6C06F-F665-47C5-A684-955477C7FDC6}" srcOrd="0" destOrd="0" presId="urn:microsoft.com/office/officeart/2005/8/layout/hierarchy1"/>
    <dgm:cxn modelId="{28078DEE-E360-4922-8A57-A1B79212AD8B}" type="presOf" srcId="{AB630FB3-1384-47ED-91BC-C4C43CE451A1}" destId="{F49227CA-EE10-4C5D-BA89-D59DEDBA994D}" srcOrd="0" destOrd="0" presId="urn:microsoft.com/office/officeart/2005/8/layout/hierarchy1"/>
    <dgm:cxn modelId="{C18264F7-689C-4EA4-A990-359C9D1B20B6}" srcId="{AB630FB3-1384-47ED-91BC-C4C43CE451A1}" destId="{5DAC90ED-4D44-4AAC-A0A1-B19DE4D93B72}" srcOrd="1" destOrd="0" parTransId="{CFC6D550-CB80-4143-8A3F-B70091C1F65A}" sibTransId="{114DFF81-C620-4BBC-AFE0-1D1DFCD0A1EE}"/>
    <dgm:cxn modelId="{B12C6BDE-D047-4B4C-8279-1BBCE09073B2}" srcId="{AB630FB3-1384-47ED-91BC-C4C43CE451A1}" destId="{D1277EA1-CF64-4D1E-91DA-658E1C0D0085}" srcOrd="2" destOrd="0" parTransId="{AE0C5B0B-747C-443D-92B9-A8E3B8FF1A61}" sibTransId="{05536E7C-AEAE-460F-A54C-10FE3F31C781}"/>
    <dgm:cxn modelId="{F43D5B64-4E3C-4A1F-9DAB-6949543438A5}" type="presOf" srcId="{D1277EA1-CF64-4D1E-91DA-658E1C0D0085}" destId="{44132997-DC79-4454-85F4-99861F920639}" srcOrd="0" destOrd="0" presId="urn:microsoft.com/office/officeart/2005/8/layout/hierarchy1"/>
    <dgm:cxn modelId="{DA670672-110A-4AC1-8ABE-C919C1845E01}" type="presOf" srcId="{D4387F25-ADDF-4326-83BE-60A9E719D745}" destId="{FA3FB42B-1414-43BE-9CE1-E80483EF5DB7}" srcOrd="0" destOrd="0" presId="urn:microsoft.com/office/officeart/2005/8/layout/hierarchy1"/>
    <dgm:cxn modelId="{DB37D859-5BCC-4BBA-95E1-21D248C9F3A6}" srcId="{D4387F25-ADDF-4326-83BE-60A9E719D745}" destId="{AB630FB3-1384-47ED-91BC-C4C43CE451A1}" srcOrd="0" destOrd="0" parTransId="{125FEAD4-4FE8-4C28-9B91-6FDB06E76794}" sibTransId="{6C1AD394-DDBE-48FF-9014-6BDD5CE73C36}"/>
    <dgm:cxn modelId="{1F7FEAE4-769F-451D-BA4F-6FC185F50C06}" type="presOf" srcId="{AE0C5B0B-747C-443D-92B9-A8E3B8FF1A61}" destId="{4BF77E2A-A54B-4C60-BCC9-F99C2580DD7D}" srcOrd="0" destOrd="0" presId="urn:microsoft.com/office/officeart/2005/8/layout/hierarchy1"/>
    <dgm:cxn modelId="{0D10FD8A-3169-4D71-B126-25320F29B5A9}" type="presOf" srcId="{5FA91F11-407E-4C4B-9FBB-3231FB1AEF9B}" destId="{52FF21E3-CC52-4E6C-9BCD-E5C973F26D8A}" srcOrd="0" destOrd="0" presId="urn:microsoft.com/office/officeart/2005/8/layout/hierarchy1"/>
    <dgm:cxn modelId="{B779215A-6D88-4955-A261-290A2A95553B}" type="presOf" srcId="{CFC6D550-CB80-4143-8A3F-B70091C1F65A}" destId="{6BD6EE16-6683-4D96-997E-BDB99F144381}" srcOrd="0" destOrd="0" presId="urn:microsoft.com/office/officeart/2005/8/layout/hierarchy1"/>
    <dgm:cxn modelId="{7FE4E8D8-9291-4B8C-9197-762203A0024A}" srcId="{AB630FB3-1384-47ED-91BC-C4C43CE451A1}" destId="{5FA91F11-407E-4C4B-9FBB-3231FB1AEF9B}" srcOrd="0" destOrd="0" parTransId="{716E8761-D196-4BD7-993A-5E2A1A0C8F2A}" sibTransId="{38D91A7F-C77D-43AD-A2B9-F7F79F676BA6}"/>
    <dgm:cxn modelId="{F4F5C1A6-7314-4FD1-8420-CBBF10FDD4B0}" type="presParOf" srcId="{FA3FB42B-1414-43BE-9CE1-E80483EF5DB7}" destId="{6830FA36-ED09-478D-98ED-A42FF5D38874}" srcOrd="0" destOrd="0" presId="urn:microsoft.com/office/officeart/2005/8/layout/hierarchy1"/>
    <dgm:cxn modelId="{9BFA8F15-A038-4CE1-B8BB-F88B3A3B67C6}" type="presParOf" srcId="{6830FA36-ED09-478D-98ED-A42FF5D38874}" destId="{B039ACFD-F0E2-44CE-9A5E-5A82F58EF1D9}" srcOrd="0" destOrd="0" presId="urn:microsoft.com/office/officeart/2005/8/layout/hierarchy1"/>
    <dgm:cxn modelId="{57C86C46-33A8-41F4-8A6D-19411F02AB79}" type="presParOf" srcId="{B039ACFD-F0E2-44CE-9A5E-5A82F58EF1D9}" destId="{23B2F343-5024-4833-A817-3D261D9493BD}" srcOrd="0" destOrd="0" presId="urn:microsoft.com/office/officeart/2005/8/layout/hierarchy1"/>
    <dgm:cxn modelId="{403E26E3-74BB-41E4-B7D8-4BE0858C29E8}" type="presParOf" srcId="{B039ACFD-F0E2-44CE-9A5E-5A82F58EF1D9}" destId="{F49227CA-EE10-4C5D-BA89-D59DEDBA994D}" srcOrd="1" destOrd="0" presId="urn:microsoft.com/office/officeart/2005/8/layout/hierarchy1"/>
    <dgm:cxn modelId="{985F1852-0288-4040-953B-E567989B2992}" type="presParOf" srcId="{6830FA36-ED09-478D-98ED-A42FF5D38874}" destId="{A55F9EE2-D94D-4F2E-B9E7-916467109452}" srcOrd="1" destOrd="0" presId="urn:microsoft.com/office/officeart/2005/8/layout/hierarchy1"/>
    <dgm:cxn modelId="{4275D9E5-868B-4166-8100-C56053454C81}" type="presParOf" srcId="{A55F9EE2-D94D-4F2E-B9E7-916467109452}" destId="{9BF6C06F-F665-47C5-A684-955477C7FDC6}" srcOrd="0" destOrd="0" presId="urn:microsoft.com/office/officeart/2005/8/layout/hierarchy1"/>
    <dgm:cxn modelId="{8BF7F1D6-710A-4EA4-A8D1-D326B3963161}" type="presParOf" srcId="{A55F9EE2-D94D-4F2E-B9E7-916467109452}" destId="{DF1FA8BB-D621-4A57-BD58-73C1A537E7E6}" srcOrd="1" destOrd="0" presId="urn:microsoft.com/office/officeart/2005/8/layout/hierarchy1"/>
    <dgm:cxn modelId="{501C1F2B-E740-411C-93C8-D6A83F435C39}" type="presParOf" srcId="{DF1FA8BB-D621-4A57-BD58-73C1A537E7E6}" destId="{CED8DFEF-3BFD-443D-944E-C6445445C51C}" srcOrd="0" destOrd="0" presId="urn:microsoft.com/office/officeart/2005/8/layout/hierarchy1"/>
    <dgm:cxn modelId="{0A6F400F-77E4-4799-BEE0-C7C3B17C2C1C}" type="presParOf" srcId="{CED8DFEF-3BFD-443D-944E-C6445445C51C}" destId="{8B51A173-F5B1-4914-838F-8F45E8BEF331}" srcOrd="0" destOrd="0" presId="urn:microsoft.com/office/officeart/2005/8/layout/hierarchy1"/>
    <dgm:cxn modelId="{451AA8BE-E328-4514-9071-3A669FB058FF}" type="presParOf" srcId="{CED8DFEF-3BFD-443D-944E-C6445445C51C}" destId="{52FF21E3-CC52-4E6C-9BCD-E5C973F26D8A}" srcOrd="1" destOrd="0" presId="urn:microsoft.com/office/officeart/2005/8/layout/hierarchy1"/>
    <dgm:cxn modelId="{116ED076-41D6-448B-B5EC-87ED9316C72F}" type="presParOf" srcId="{DF1FA8BB-D621-4A57-BD58-73C1A537E7E6}" destId="{71A845FB-8A6D-48B7-9B67-512D733A7116}" srcOrd="1" destOrd="0" presId="urn:microsoft.com/office/officeart/2005/8/layout/hierarchy1"/>
    <dgm:cxn modelId="{1E148EBD-E612-4B75-A91A-44858C164A64}" type="presParOf" srcId="{A55F9EE2-D94D-4F2E-B9E7-916467109452}" destId="{6BD6EE16-6683-4D96-997E-BDB99F144381}" srcOrd="2" destOrd="0" presId="urn:microsoft.com/office/officeart/2005/8/layout/hierarchy1"/>
    <dgm:cxn modelId="{E81175F5-7D3E-4B76-B9DC-D85C98CC79C1}" type="presParOf" srcId="{A55F9EE2-D94D-4F2E-B9E7-916467109452}" destId="{73E25E4D-6F5F-4B3E-8054-FF9905A21FAA}" srcOrd="3" destOrd="0" presId="urn:microsoft.com/office/officeart/2005/8/layout/hierarchy1"/>
    <dgm:cxn modelId="{7A35D316-0485-4678-9797-46EFBDF8CF6F}" type="presParOf" srcId="{73E25E4D-6F5F-4B3E-8054-FF9905A21FAA}" destId="{A4DF3D7C-5A1E-43D6-9D0D-6E4FFF8CE2D2}" srcOrd="0" destOrd="0" presId="urn:microsoft.com/office/officeart/2005/8/layout/hierarchy1"/>
    <dgm:cxn modelId="{46C17BB2-C67C-4448-B3F0-15DEC21C91E6}" type="presParOf" srcId="{A4DF3D7C-5A1E-43D6-9D0D-6E4FFF8CE2D2}" destId="{85AA8C9B-DC6F-46C0-B5ED-38FFB000D4F0}" srcOrd="0" destOrd="0" presId="urn:microsoft.com/office/officeart/2005/8/layout/hierarchy1"/>
    <dgm:cxn modelId="{F69E64FF-1FCC-47C5-85F4-65A1D1426046}" type="presParOf" srcId="{A4DF3D7C-5A1E-43D6-9D0D-6E4FFF8CE2D2}" destId="{D8F9C00B-032A-40D4-9729-C5D3565D6F4E}" srcOrd="1" destOrd="0" presId="urn:microsoft.com/office/officeart/2005/8/layout/hierarchy1"/>
    <dgm:cxn modelId="{4C308624-83AA-4DFB-A62A-507820F6B3C2}" type="presParOf" srcId="{73E25E4D-6F5F-4B3E-8054-FF9905A21FAA}" destId="{08CD6CCA-C997-4783-95FF-20DF10C5D08B}" srcOrd="1" destOrd="0" presId="urn:microsoft.com/office/officeart/2005/8/layout/hierarchy1"/>
    <dgm:cxn modelId="{E7A623FD-6B70-4839-AB04-84C67B834E5F}" type="presParOf" srcId="{A55F9EE2-D94D-4F2E-B9E7-916467109452}" destId="{4BF77E2A-A54B-4C60-BCC9-F99C2580DD7D}" srcOrd="4" destOrd="0" presId="urn:microsoft.com/office/officeart/2005/8/layout/hierarchy1"/>
    <dgm:cxn modelId="{0AEA8400-09AD-4720-BD06-89FE5BDB065B}" type="presParOf" srcId="{A55F9EE2-D94D-4F2E-B9E7-916467109452}" destId="{D8DC0592-200C-4D0D-96C4-AB59B5816883}" srcOrd="5" destOrd="0" presId="urn:microsoft.com/office/officeart/2005/8/layout/hierarchy1"/>
    <dgm:cxn modelId="{133EB8FC-4097-45FC-9945-7D4B3D8AF8D4}" type="presParOf" srcId="{D8DC0592-200C-4D0D-96C4-AB59B5816883}" destId="{E3F63989-6EDD-42B1-963C-B0A19DA64A6A}" srcOrd="0" destOrd="0" presId="urn:microsoft.com/office/officeart/2005/8/layout/hierarchy1"/>
    <dgm:cxn modelId="{BEAD1D57-C636-42BD-8BB1-998C3983709B}" type="presParOf" srcId="{E3F63989-6EDD-42B1-963C-B0A19DA64A6A}" destId="{B813B86B-ED97-4021-AF95-D1D33B13DC69}" srcOrd="0" destOrd="0" presId="urn:microsoft.com/office/officeart/2005/8/layout/hierarchy1"/>
    <dgm:cxn modelId="{2F069C6C-E816-475C-B485-5E55641DA51C}" type="presParOf" srcId="{E3F63989-6EDD-42B1-963C-B0A19DA64A6A}" destId="{44132997-DC79-4454-85F4-99861F920639}" srcOrd="1" destOrd="0" presId="urn:microsoft.com/office/officeart/2005/8/layout/hierarchy1"/>
    <dgm:cxn modelId="{F053ED89-68BD-4961-91B1-B0E0D2443058}" type="presParOf" srcId="{D8DC0592-200C-4D0D-96C4-AB59B5816883}" destId="{B5562772-FFB1-4559-B58E-88345BB1DFD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B85D0-5E1A-4033-A3A5-CC953111DC34}" type="datetimeFigureOut">
              <a:rPr lang="en-US" smtClean="0"/>
              <a:pPr/>
              <a:t>3/1/20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B85D0-5E1A-4033-A3A5-CC953111DC34}" type="datetimeFigureOut">
              <a:rPr lang="en-US" smtClean="0"/>
              <a:pPr/>
              <a:t>3/1/20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B85D0-5E1A-4033-A3A5-CC953111DC34}" type="datetimeFigureOut">
              <a:rPr lang="en-US" smtClean="0"/>
              <a:pPr/>
              <a:t>3/1/20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B85D0-5E1A-4033-A3A5-CC953111DC34}" type="datetimeFigureOut">
              <a:rPr lang="en-US" smtClean="0"/>
              <a:pPr/>
              <a:t>3/1/20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B85D0-5E1A-4033-A3A5-CC953111DC34}" type="datetimeFigureOut">
              <a:rPr lang="en-US" smtClean="0"/>
              <a:pPr/>
              <a:t>3/1/20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B85D0-5E1A-4033-A3A5-CC953111DC34}" type="datetimeFigureOut">
              <a:rPr lang="en-US" smtClean="0"/>
              <a:pPr/>
              <a:t>3/1/20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B85D0-5E1A-4033-A3A5-CC953111DC34}" type="datetimeFigureOut">
              <a:rPr lang="en-US" smtClean="0"/>
              <a:pPr/>
              <a:t>3/1/20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B85D0-5E1A-4033-A3A5-CC953111DC34}" type="datetimeFigureOut">
              <a:rPr lang="en-US" smtClean="0"/>
              <a:pPr/>
              <a:t>3/1/20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B85D0-5E1A-4033-A3A5-CC953111DC34}" type="datetimeFigureOut">
              <a:rPr lang="en-US" smtClean="0"/>
              <a:pPr/>
              <a:t>3/1/20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B85D0-5E1A-4033-A3A5-CC953111DC34}" type="datetimeFigureOut">
              <a:rPr lang="en-US" smtClean="0"/>
              <a:pPr/>
              <a:t>3/1/20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B85D0-5E1A-4033-A3A5-CC953111DC34}" type="datetimeFigureOut">
              <a:rPr lang="en-US" smtClean="0"/>
              <a:pPr/>
              <a:t>3/1/20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39B85D0-5E1A-4033-A3A5-CC953111DC34}" type="datetimeFigureOut">
              <a:rPr lang="en-US" smtClean="0"/>
              <a:pPr/>
              <a:t>3/1/20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839200" cy="670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3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95401"/>
            <a:ext cx="8610600" cy="5181600"/>
          </a:xfrm>
          <a:prstGeom prst="rect">
            <a:avLst/>
          </a:prstGeom>
          <a:noFill/>
        </p:spPr>
      </p:pic>
      <p:sp>
        <p:nvSpPr>
          <p:cNvPr id="4" name="Flowchart: Card 3"/>
          <p:cNvSpPr/>
          <p:nvPr/>
        </p:nvSpPr>
        <p:spPr>
          <a:xfrm>
            <a:off x="2362200" y="76200"/>
            <a:ext cx="4800600" cy="1066800"/>
          </a:xfrm>
          <a:prstGeom prst="flowChartPunchedCar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u="sng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চিত্র কি?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534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7300" u="sng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চিত্র হলোঃ</a:t>
            </a:r>
            <a:r>
              <a:rPr lang="bn-BD" sz="9800" u="sng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9800" u="sng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</a:b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19812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1026" name="Picture 2" descr="C:\Documents and Settings\TTCD38\Desktop\architectur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3810000" cy="4191000"/>
          </a:xfrm>
          <a:prstGeom prst="rect">
            <a:avLst/>
          </a:prstGeom>
          <a:noFill/>
        </p:spPr>
      </p:pic>
      <p:pic>
        <p:nvPicPr>
          <p:cNvPr id="1027" name="Picture 3" descr="C:\Documents and Settings\TTCD38\Desktop\im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524000"/>
            <a:ext cx="4191000" cy="4038600"/>
          </a:xfrm>
          <a:prstGeom prst="rect">
            <a:avLst/>
          </a:prstGeom>
          <a:noFill/>
        </p:spPr>
      </p:pic>
      <p:sp>
        <p:nvSpPr>
          <p:cNvPr id="7" name="Round Diagonal Corner Rectangle 6"/>
          <p:cNvSpPr/>
          <p:nvPr/>
        </p:nvSpPr>
        <p:spPr>
          <a:xfrm>
            <a:off x="609600" y="5867400"/>
            <a:ext cx="3733800" cy="609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স্থাপত্য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4495800" y="5867400"/>
            <a:ext cx="4267200" cy="609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থ্রীডি ছবি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 animBg="1"/>
      <p:bldP spid="8" grpId="0" animBg="1"/>
      <p:bldP spid="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1066800"/>
          </a:xfrm>
        </p:spPr>
        <p:txBody>
          <a:bodyPr>
            <a:noAutofit/>
          </a:bodyPr>
          <a:lstStyle/>
          <a:p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1219200" y="381000"/>
            <a:ext cx="464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 কি?</a:t>
            </a:r>
          </a:p>
          <a:p>
            <a:endParaRPr lang="en-US" dirty="0"/>
          </a:p>
        </p:txBody>
      </p:sp>
      <p:pic>
        <p:nvPicPr>
          <p:cNvPr id="1026" name="Picture 2" descr="G:\S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4362450" cy="4724400"/>
          </a:xfrm>
          <a:prstGeom prst="rect">
            <a:avLst/>
          </a:prstGeom>
          <a:noFill/>
        </p:spPr>
      </p:pic>
      <p:pic>
        <p:nvPicPr>
          <p:cNvPr id="1027" name="Picture 3" descr="G:\MIK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752600"/>
            <a:ext cx="35052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7800" y="228600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 হলোঃ</a:t>
            </a:r>
            <a:endParaRPr lang="en-US" sz="44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304800" y="5410200"/>
            <a:ext cx="4267200" cy="6096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পাখির সুর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4876800" y="5410200"/>
            <a:ext cx="3810000" cy="60960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মানুষের গান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00" y="1676400"/>
            <a:ext cx="3403600" cy="2381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676400"/>
            <a:ext cx="28575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524000" y="1193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7400" y="304800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ব্লক ডায়াগ্রাম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6200"/>
            <a:ext cx="510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দলগত কাজঃ</a:t>
            </a:r>
          </a:p>
          <a:p>
            <a:endParaRPr lang="en-US" dirty="0"/>
          </a:p>
        </p:txBody>
      </p:sp>
      <p:sp>
        <p:nvSpPr>
          <p:cNvPr id="4" name="Flowchart: Punched Tape 3"/>
          <p:cNvSpPr/>
          <p:nvPr/>
        </p:nvSpPr>
        <p:spPr>
          <a:xfrm>
            <a:off x="304800" y="3810000"/>
            <a:ext cx="8229600" cy="2895600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Lucida Sans Unicode" pitchFamily="34" charset="0"/>
              <a:buChar char="@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মাল্টিমিডিয়ায় শব্দ,বর্ণ ও চিত্রের ৫টি করে বৈশিষ্ট্য লিখ।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19200"/>
            <a:ext cx="53340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6200"/>
            <a:ext cx="510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 কাজঃ</a:t>
            </a:r>
          </a:p>
          <a:p>
            <a:endParaRPr lang="en-US" dirty="0"/>
          </a:p>
        </p:txBody>
      </p:sp>
      <p:sp>
        <p:nvSpPr>
          <p:cNvPr id="4" name="Flowchart: Internal Storage 3"/>
          <p:cNvSpPr/>
          <p:nvPr/>
        </p:nvSpPr>
        <p:spPr>
          <a:xfrm>
            <a:off x="1066800" y="3657600"/>
            <a:ext cx="7924800" cy="3124200"/>
          </a:xfrm>
          <a:prstGeom prst="flowChartInternalStorag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মাল্টিমিডিয়ায় বর্ণ,চিত্র ও শব্দের সমন্বয় পাঠকে আকর্ষনীয় করা তুলে , এ বিষয়ে দশটি বাক্য লিখে আনবে। </a:t>
            </a: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219200"/>
            <a:ext cx="45720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00201"/>
            <a:ext cx="5105399" cy="441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0" y="6858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895600" y="304800"/>
            <a:ext cx="3276600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marR="0" lvl="0" indent="-32004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tabLst/>
              <a:defRPr/>
            </a:pPr>
            <a:r>
              <a:rPr kumimoji="0" lang="bn-BD" sz="4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শিক্ষক পরিচিতি 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799" y="1905000"/>
            <a:ext cx="3733801" cy="270843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মো:আশাদুজ্জামান</a:t>
            </a:r>
          </a:p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b="1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সহকারি শিক্ষক (কম্পি:)</a:t>
            </a:r>
          </a:p>
          <a:p>
            <a:pPr algn="ctr"/>
            <a:r>
              <a:rPr lang="bn-BD" sz="2000" b="1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জীবননগর </a:t>
            </a:r>
            <a:r>
              <a:rPr lang="bn-BD" sz="2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থানা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bn-BD" sz="2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পাইলট মাধ্যমিক বালিকা বিদ্যালয়।</a:t>
            </a:r>
          </a:p>
          <a:p>
            <a:pPr algn="ctr"/>
            <a:r>
              <a:rPr lang="bn-BD" sz="2000" b="1" dirty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NikoshBAN" pitchFamily="2" charset="0"/>
              </a:rPr>
              <a:t>০১৯১৬৪৯২৪১৮</a:t>
            </a:r>
          </a:p>
          <a:p>
            <a:pPr algn="ctr"/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jgsc1974@yahoo.com</a:t>
            </a:r>
            <a:endParaRPr lang="bn-BD" sz="2000" b="1" dirty="0">
              <a:solidFill>
                <a:schemeClr val="accent5">
                  <a:lumMod val="50000"/>
                </a:schemeClr>
              </a:solidFill>
              <a:latin typeface="Verdana" pitchFamily="34" charset="0"/>
              <a:ea typeface="Verdana" pitchFamily="34" charset="0"/>
              <a:cs typeface="NikoshBAN" pitchFamily="2" charset="0"/>
            </a:endParaRPr>
          </a:p>
          <a:p>
            <a:pPr algn="ctr"/>
            <a:r>
              <a:rPr lang="bn-BD" sz="2800" b="1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জীবননগর,চুয়াডাংগা</a:t>
            </a:r>
            <a:r>
              <a:rPr lang="bn-BD" sz="2800" b="1" dirty="0">
                <a:solidFill>
                  <a:schemeClr val="accent5">
                    <a:lumMod val="50000"/>
                  </a:schemeClr>
                </a:solidFill>
              </a:rPr>
              <a:t>।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057400"/>
            <a:ext cx="2286000" cy="24492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3339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14400"/>
            <a:ext cx="428625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77" b="28901"/>
          <a:stretch/>
        </p:blipFill>
        <p:spPr>
          <a:xfrm>
            <a:off x="1752600" y="4636827"/>
            <a:ext cx="5715000" cy="19925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314450"/>
            <a:ext cx="4343400" cy="32575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3810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তোমরা ছবিতে কি কি দেখতে পাচ্ছো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228600"/>
            <a:ext cx="5715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শিরোনাম </a:t>
            </a:r>
          </a:p>
          <a:p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200400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মাল্টিমিডিয়ার মাধ্যম সমূহ</a:t>
            </a:r>
            <a:endParaRPr lang="en-US" sz="2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1613595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আমাদের আজকের পাঠের বিষয়..................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4724400" y="2438400"/>
            <a:ext cx="1219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800600" y="2743200"/>
            <a:ext cx="1219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724400" y="3429000"/>
            <a:ext cx="1219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705600" y="4114800"/>
            <a:ext cx="1219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010400" y="2971800"/>
            <a:ext cx="1219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934200" y="2514600"/>
            <a:ext cx="1219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876800" y="3962400"/>
            <a:ext cx="12192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086600" y="3048000"/>
            <a:ext cx="12192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953000" y="3962400"/>
            <a:ext cx="1219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Flowchart: Document 10"/>
          <p:cNvSpPr/>
          <p:nvPr/>
        </p:nvSpPr>
        <p:spPr>
          <a:xfrm>
            <a:off x="1066800" y="152400"/>
            <a:ext cx="3886200" cy="1295400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54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lowchart: Internal Storage 12"/>
          <p:cNvSpPr/>
          <p:nvPr/>
        </p:nvSpPr>
        <p:spPr>
          <a:xfrm>
            <a:off x="1066800" y="1447800"/>
            <a:ext cx="6858000" cy="4953000"/>
          </a:xfrm>
          <a:prstGeom prst="flowChartInternalStorag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প্রচলিত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ধারনায় বর্ণ,চিত্র ও শব্দের ব্যবহারের সাথে মাল্টিমিডিয়ায় বর্ণ,চিত্র ও শব্দের ব্যবহারের পার্থ্যক্য নির্ণয় করতে পারবে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1200" y="28956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BD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মাল্টিমিডিয়া কি তা বলতে পারবে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09600"/>
            <a:ext cx="1905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39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endParaRPr lang="en-US" sz="23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34200" y="4394537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6000" dirty="0">
              <a:solidFill>
                <a:srgbClr val="FF66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2672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বর্ণ </a:t>
            </a:r>
            <a:endParaRPr lang="en-US" sz="6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200" y="4318337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চিত্র </a:t>
            </a:r>
            <a:endParaRPr lang="en-US" sz="6000" dirty="0">
              <a:solidFill>
                <a:srgbClr val="FF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09800" y="426690"/>
            <a:ext cx="1219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solidFill>
                  <a:srgbClr val="00B050"/>
                </a:solidFill>
              </a:rPr>
              <a:t>+</a:t>
            </a:r>
            <a:endParaRPr lang="en-US" sz="199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62600" y="350490"/>
            <a:ext cx="1219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solidFill>
                  <a:srgbClr val="31E96A"/>
                </a:solidFill>
              </a:rPr>
              <a:t>+</a:t>
            </a:r>
            <a:endParaRPr lang="en-US" sz="19900" dirty="0">
              <a:solidFill>
                <a:srgbClr val="31E96A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0" y="3124200"/>
            <a:ext cx="1219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solidFill>
                  <a:srgbClr val="00B050"/>
                </a:solidFill>
              </a:rPr>
              <a:t>+</a:t>
            </a:r>
            <a:endParaRPr lang="en-US" sz="19900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10200" y="3093690"/>
            <a:ext cx="1219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solidFill>
                  <a:srgbClr val="31E96A"/>
                </a:solidFill>
              </a:rPr>
              <a:t>+</a:t>
            </a:r>
            <a:endParaRPr lang="en-US" sz="19900" dirty="0">
              <a:solidFill>
                <a:srgbClr val="31E96A"/>
              </a:solidFill>
            </a:endParaRPr>
          </a:p>
        </p:txBody>
      </p:sp>
      <p:sp>
        <p:nvSpPr>
          <p:cNvPr id="19" name="Snip Diagonal Corner Rectangle 18"/>
          <p:cNvSpPr/>
          <p:nvPr/>
        </p:nvSpPr>
        <p:spPr>
          <a:xfrm>
            <a:off x="2286000" y="152400"/>
            <a:ext cx="3886200" cy="838200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মাল্টিমিডিয়া  কি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419225"/>
            <a:ext cx="1981200" cy="2085975"/>
          </a:xfrm>
          <a:prstGeom prst="rect">
            <a:avLst/>
          </a:prstGeom>
        </p:spPr>
      </p:pic>
      <p:pic>
        <p:nvPicPr>
          <p:cNvPr id="20" name="Picture 3" descr="G:\MIK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3784" y="1402110"/>
            <a:ext cx="2300216" cy="2103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8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572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মাল্টিমিডিয়া হলোঃ</a:t>
            </a:r>
            <a:endParaRPr lang="en-US" sz="60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447800"/>
            <a:ext cx="7924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 কথায় মাল্টিমিডিয়া হলোঃ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sz="10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বর্ণ </a:t>
            </a:r>
            <a:r>
              <a:rPr lang="en-US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Text),</a:t>
            </a:r>
            <a:r>
              <a:rPr lang="bn-BD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চিত্র </a:t>
            </a:r>
            <a:r>
              <a:rPr lang="en-US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(Graphics)</a:t>
            </a:r>
            <a:r>
              <a:rPr lang="bn-BD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, </a:t>
            </a:r>
            <a:endParaRPr lang="en-US" sz="66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শব্দের  </a:t>
            </a:r>
            <a:r>
              <a:rPr lang="en-US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(Sound)</a:t>
            </a:r>
            <a:r>
              <a:rPr lang="bn-BD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সমন্বয়   </a:t>
            </a:r>
            <a:r>
              <a:rPr lang="en-US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    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1520952"/>
          </a:xfrm>
        </p:spPr>
        <p:txBody>
          <a:bodyPr>
            <a:normAutofit fontScale="90000"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36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bn-BD" sz="6000" u="sng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বর্ণ </a:t>
            </a:r>
            <a:r>
              <a:rPr lang="en-US" sz="6000" u="sng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u="sng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6000" u="sng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Text) </a:t>
            </a:r>
            <a:r>
              <a:rPr lang="bn-BD" sz="6000" u="sng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কি?</a:t>
            </a:r>
            <a:r>
              <a:rPr lang="bn-BD" sz="2700" u="sng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2700" u="sng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36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44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44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</a:br>
            <a:endParaRPr lang="en-US" dirty="0"/>
          </a:p>
        </p:txBody>
      </p:sp>
      <p:pic>
        <p:nvPicPr>
          <p:cNvPr id="3074" name="Picture 2" descr="G:\im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62100"/>
            <a:ext cx="6629400" cy="445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Alternate Process 9"/>
          <p:cNvSpPr/>
          <p:nvPr/>
        </p:nvSpPr>
        <p:spPr>
          <a:xfrm>
            <a:off x="838200" y="533400"/>
            <a:ext cx="2590800" cy="2438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:\2D tex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33400"/>
            <a:ext cx="1524000" cy="1600200"/>
          </a:xfrm>
          <a:prstGeom prst="rect">
            <a:avLst/>
          </a:prstGeom>
          <a:noFill/>
        </p:spPr>
      </p:pic>
      <p:pic>
        <p:nvPicPr>
          <p:cNvPr id="1028" name="Picture 4" descr="G:\3D tex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533400"/>
            <a:ext cx="2971800" cy="2438400"/>
          </a:xfrm>
          <a:prstGeom prst="rect">
            <a:avLst/>
          </a:prstGeom>
          <a:noFill/>
        </p:spPr>
      </p:pic>
      <p:pic>
        <p:nvPicPr>
          <p:cNvPr id="1029" name="Picture 5" descr="G:\Black Boar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962400"/>
            <a:ext cx="2667000" cy="1981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876800" y="4005352"/>
            <a:ext cx="3048000" cy="186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ম</a:t>
            </a:r>
            <a:endParaRPr lang="en-US" sz="115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838200" y="3200400"/>
            <a:ext cx="2514600" cy="609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দ্বিমাত্রিক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4953000" y="3200400"/>
            <a:ext cx="2895600" cy="609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তৃমাত্রিক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838200" y="6172200"/>
            <a:ext cx="2667000" cy="609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লিখিত ভাষা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4953000" y="6096000"/>
            <a:ext cx="2971800" cy="609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স্থির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9200" y="2286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বর্ণ  হলোঃ</a:t>
            </a:r>
            <a:endParaRPr lang="en-US" sz="32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1571</TotalTime>
  <Words>158</Words>
  <Application>Microsoft Office PowerPoint</Application>
  <PresentationFormat>On-screen Show (4:3)</PresentationFormat>
  <Paragraphs>56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Gill Sans MT</vt:lpstr>
      <vt:lpstr>Lucida Sans Unicode</vt:lpstr>
      <vt:lpstr>NikoshBAN</vt:lpstr>
      <vt:lpstr>NikoshLightBAN</vt:lpstr>
      <vt:lpstr>Verdana</vt:lpstr>
      <vt:lpstr>Vrinda</vt:lpstr>
      <vt:lpstr>Wingdings</vt:lpstr>
      <vt:lpstr>Wingdings 2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বর্ণ  (Text) কি?    </vt:lpstr>
      <vt:lpstr>PowerPoint Presentation</vt:lpstr>
      <vt:lpstr>PowerPoint Presentation</vt:lpstr>
      <vt:lpstr>    চিত্র হলোঃ     </vt:lpstr>
      <vt:lpstr>          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TTCD-34</dc:creator>
  <cp:lastModifiedBy>uitrce</cp:lastModifiedBy>
  <cp:revision>203</cp:revision>
  <dcterms:created xsi:type="dcterms:W3CDTF">2011-01-25T08:31:24Z</dcterms:created>
  <dcterms:modified xsi:type="dcterms:W3CDTF">2020-03-01T09:57:19Z</dcterms:modified>
</cp:coreProperties>
</file>