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85" r:id="rId3"/>
    <p:sldId id="276" r:id="rId4"/>
    <p:sldId id="258" r:id="rId5"/>
    <p:sldId id="275" r:id="rId6"/>
    <p:sldId id="257" r:id="rId7"/>
    <p:sldId id="272" r:id="rId8"/>
    <p:sldId id="273" r:id="rId9"/>
    <p:sldId id="270" r:id="rId10"/>
    <p:sldId id="274" r:id="rId11"/>
    <p:sldId id="264" r:id="rId12"/>
    <p:sldId id="282" r:id="rId13"/>
    <p:sldId id="283" r:id="rId14"/>
    <p:sldId id="256" r:id="rId15"/>
    <p:sldId id="284" r:id="rId16"/>
    <p:sldId id="277" r:id="rId17"/>
    <p:sldId id="280" r:id="rId18"/>
    <p:sldId id="281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66FF"/>
    <a:srgbClr val="FF7C80"/>
    <a:srgbClr val="7A73D3"/>
    <a:srgbClr val="A8A9D0"/>
    <a:srgbClr val="BEB3E5"/>
    <a:srgbClr val="CEB8E0"/>
    <a:srgbClr val="99CCFF"/>
    <a:srgbClr val="66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eople/young-man-in-a-corporate-suit-face-portrait.jpg.ph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517"/>
            <a:ext cx="9067800" cy="14478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0E547-D620-4779-A036-9AD61B5B2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317"/>
            <a:ext cx="9067800" cy="5406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lar moca1.gif"/>
          <p:cNvPicPr>
            <a:picLocks noChangeAspect="1"/>
          </p:cNvPicPr>
          <p:nvPr/>
        </p:nvPicPr>
        <p:blipFill>
          <a:blip r:embed="rId2"/>
          <a:srcRect l="1333" t="-8797" r="57333" b="26838"/>
          <a:stretch>
            <a:fillRect/>
          </a:stretch>
        </p:blipFill>
        <p:spPr>
          <a:xfrm rot="10800000">
            <a:off x="304800" y="697652"/>
            <a:ext cx="4191000" cy="6160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lowchart: Process 4"/>
          <p:cNvSpPr/>
          <p:nvPr/>
        </p:nvSpPr>
        <p:spPr>
          <a:xfrm>
            <a:off x="6324600" y="533400"/>
            <a:ext cx="2209800" cy="3810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7162800" y="1143000"/>
            <a:ext cx="1447800" cy="5334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533400"/>
            <a:ext cx="914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1400" y="1219200"/>
            <a:ext cx="914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3970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0" y="381000"/>
            <a:ext cx="3937987" cy="617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876800" y="5486400"/>
            <a:ext cx="990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943600"/>
            <a:ext cx="6096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838200" y="762000"/>
            <a:ext cx="6477000" cy="76200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কলার মোচার মত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914400" y="2133600"/>
            <a:ext cx="6477000" cy="762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ত্রিকোনাকার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914400" y="3581400"/>
            <a:ext cx="6400800" cy="7620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উপরের অংশ মোটা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914400" y="4953000"/>
            <a:ext cx="6400800" cy="7620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নীচের অংশ সরু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0"/>
            <a:ext cx="6553200" cy="213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হৃদপিন্ডের গঠন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71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6705600" cy="59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rt3.png"/>
          <p:cNvPicPr>
            <a:picLocks noChangeAspect="1"/>
          </p:cNvPicPr>
          <p:nvPr/>
        </p:nvPicPr>
        <p:blipFill>
          <a:blip r:embed="rId2"/>
          <a:srcRect l="17777" t="7777" r="14445" b="5556"/>
          <a:stretch>
            <a:fillRect/>
          </a:stretch>
        </p:blipFill>
        <p:spPr>
          <a:xfrm>
            <a:off x="2133600" y="1066800"/>
            <a:ext cx="4648200" cy="5791200"/>
          </a:xfrm>
          <a:prstGeom prst="round1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4038600" y="1600200"/>
            <a:ext cx="609600" cy="380999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1295400"/>
            <a:ext cx="7620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990600"/>
            <a:ext cx="1066800" cy="990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1828800"/>
            <a:ext cx="914400" cy="1143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200400"/>
            <a:ext cx="304800" cy="22860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3048000"/>
            <a:ext cx="304800" cy="457200"/>
          </a:xfrm>
          <a:prstGeom prst="rect">
            <a:avLst/>
          </a:prstGeom>
          <a:solidFill>
            <a:srgbClr val="A8A9D0"/>
          </a:solidFill>
          <a:ln>
            <a:solidFill>
              <a:srgbClr val="A8A9D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3429000"/>
            <a:ext cx="304800" cy="304800"/>
          </a:xfrm>
          <a:prstGeom prst="rect">
            <a:avLst/>
          </a:prstGeom>
          <a:solidFill>
            <a:srgbClr val="A8A9D0"/>
          </a:solidFill>
          <a:ln>
            <a:solidFill>
              <a:srgbClr val="A8A9D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3200400"/>
            <a:ext cx="304800" cy="381000"/>
          </a:xfrm>
          <a:prstGeom prst="rect">
            <a:avLst/>
          </a:prstGeom>
          <a:solidFill>
            <a:srgbClr val="A8A9D0"/>
          </a:solidFill>
          <a:ln>
            <a:solidFill>
              <a:srgbClr val="A8A9D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86200" y="5181600"/>
            <a:ext cx="838200" cy="685800"/>
          </a:xfrm>
          <a:prstGeom prst="rect">
            <a:avLst/>
          </a:prstGeom>
          <a:solidFill>
            <a:srgbClr val="7A73D3"/>
          </a:solidFill>
          <a:ln>
            <a:solidFill>
              <a:srgbClr val="7A73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4800600"/>
            <a:ext cx="533400" cy="304800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1600" y="4724400"/>
            <a:ext cx="457200" cy="304800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19400" y="3581400"/>
            <a:ext cx="609600" cy="457200"/>
          </a:xfrm>
          <a:prstGeom prst="rect">
            <a:avLst/>
          </a:prstGeom>
          <a:solidFill>
            <a:srgbClr val="A8A9D0"/>
          </a:solidFill>
          <a:ln>
            <a:solidFill>
              <a:srgbClr val="A8A9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5029200"/>
            <a:ext cx="457200" cy="304800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4953000"/>
            <a:ext cx="609600" cy="228600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1828800" y="37338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3352800"/>
            <a:ext cx="1981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ডান   অলিন্দ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724400" y="2667000"/>
            <a:ext cx="2209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934200" y="2362200"/>
            <a:ext cx="22098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বাম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অলিন্দ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 flipV="1">
            <a:off x="2057400" y="5562600"/>
            <a:ext cx="2286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6172200"/>
            <a:ext cx="2057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ডান নিলয়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>
            <a:stCxn id="19" idx="0"/>
          </p:cNvCxnSpPr>
          <p:nvPr/>
        </p:nvCxnSpPr>
        <p:spPr>
          <a:xfrm rot="16200000" flipH="1">
            <a:off x="5638800" y="4876800"/>
            <a:ext cx="14478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62800" y="5867400"/>
            <a:ext cx="1828800" cy="7620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/>
              <a:t>বাম নিলয়</a:t>
            </a:r>
            <a:endParaRPr lang="en-US" sz="4000" dirty="0"/>
          </a:p>
        </p:txBody>
      </p:sp>
      <p:sp>
        <p:nvSpPr>
          <p:cNvPr id="35" name="Rectangle 34"/>
          <p:cNvSpPr/>
          <p:nvPr/>
        </p:nvSpPr>
        <p:spPr>
          <a:xfrm>
            <a:off x="6705600" y="3657600"/>
            <a:ext cx="24384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দ্বিপত্রী কপাটিকা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5410200"/>
            <a:ext cx="21336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ত্রিপত্রী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কপাটিকা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4419600"/>
            <a:ext cx="22098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অর্ধ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চন্দ্রাকৃতি কপাটিকা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58000" y="4572000"/>
            <a:ext cx="2286000" cy="838200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অর্ধ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চন্দ্রাকৃতি কপাটিকা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rot="5400000" flipH="1" flipV="1">
            <a:off x="5981700" y="16383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5829300" y="2095500"/>
            <a:ext cx="1981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162800" y="106680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ফুসফুসীয় শিরা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>
            <a:off x="1752600" y="2171700"/>
            <a:ext cx="5334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1752600" y="2590800"/>
            <a:ext cx="533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5981700" y="1104900"/>
            <a:ext cx="1219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352800" y="304800"/>
            <a:ext cx="1981200" cy="53340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মহাধমনী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rot="16200000" flipV="1">
            <a:off x="4876800" y="9144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4267200" y="990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581400" y="8382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43600" y="228600"/>
            <a:ext cx="2209800" cy="685800"/>
          </a:xfrm>
          <a:prstGeom prst="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ফুসফুসীয় ধমনী</a:t>
            </a:r>
            <a:endParaRPr lang="en-US" sz="3200" dirty="0"/>
          </a:p>
        </p:txBody>
      </p:sp>
      <p:cxnSp>
        <p:nvCxnSpPr>
          <p:cNvPr id="68" name="Straight Connector 67"/>
          <p:cNvCxnSpPr/>
          <p:nvPr/>
        </p:nvCxnSpPr>
        <p:spPr>
          <a:xfrm rot="10800000">
            <a:off x="2286000" y="1219200"/>
            <a:ext cx="533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0" y="381000"/>
            <a:ext cx="26670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উর্ধ্বমহা শিরা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rot="16200000" flipV="1">
            <a:off x="647700" y="4686300"/>
            <a:ext cx="3352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>
            <a:off x="1752600" y="31242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0" y="2590800"/>
            <a:ext cx="1828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নিম্ন মহাশিরা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51" grpId="0" animBg="1"/>
      <p:bldP spid="63" grpId="0" animBg="1"/>
      <p:bldP spid="73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Package" showAsIcon="1" r:id="rId3" imgW="914400" imgH="714240" progId="Package">
                  <p:embed/>
                </p:oleObj>
              </mc:Choice>
              <mc:Fallback>
                <p:oleObj name="Package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rt3.png"/>
          <p:cNvPicPr>
            <a:picLocks noChangeAspect="1"/>
          </p:cNvPicPr>
          <p:nvPr/>
        </p:nvPicPr>
        <p:blipFill>
          <a:blip r:embed="rId2"/>
          <a:srcRect l="17777" t="7777" r="14445" b="5556"/>
          <a:stretch>
            <a:fillRect/>
          </a:stretch>
        </p:blipFill>
        <p:spPr>
          <a:xfrm>
            <a:off x="3048000" y="1447800"/>
            <a:ext cx="4191000" cy="5410200"/>
          </a:xfrm>
          <a:prstGeom prst="round1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228600"/>
            <a:ext cx="6629400" cy="990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2057400"/>
            <a:ext cx="1219200" cy="228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3733800"/>
            <a:ext cx="6096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4876800"/>
            <a:ext cx="685800" cy="45720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5410200"/>
            <a:ext cx="838200" cy="38100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2133600"/>
            <a:ext cx="762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1981200"/>
            <a:ext cx="762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10400" y="2743200"/>
            <a:ext cx="762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81600" y="3657600"/>
            <a:ext cx="5334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3429000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1600200" y="3963988"/>
            <a:ext cx="2286000" cy="7461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1981200" y="5638800"/>
            <a:ext cx="3048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248400" y="5257800"/>
            <a:ext cx="1905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5638800" y="3581400"/>
            <a:ext cx="2590800" cy="7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1600200" y="3962400"/>
            <a:ext cx="2438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524000" y="304800"/>
            <a:ext cx="5334000" cy="1676400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2057400" y="2667000"/>
            <a:ext cx="4343400" cy="838200"/>
          </a:xfrm>
          <a:prstGeom prst="round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হৃদপিন্ডের প্রকোষ্ঠ কয়টি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2133600" y="3886200"/>
            <a:ext cx="4343400" cy="1219200"/>
          </a:xfrm>
          <a:prstGeom prst="round1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হৃদপিন্ড থেকে কিভাবে রক্ত সঞ্চালন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533400"/>
            <a:ext cx="5638800" cy="144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2895600"/>
            <a:ext cx="49530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 ও রক্ত সঞ্চালন প্রক্রিয়া খাতায় লিখে আনবে।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990600" y="838200"/>
            <a:ext cx="7239000" cy="5105400"/>
          </a:xfrm>
          <a:prstGeom prst="irregularSeal2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15039A-D48A-49B4-96D8-68F97AE5203B}"/>
              </a:ext>
            </a:extLst>
          </p:cNvPr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B1B88E-F87A-442D-B895-BC606764EE55}"/>
                </a:ext>
              </a:extLst>
            </p:cNvPr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72F3FD8-0D11-448B-8B5D-255696800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>
                <a:extLst>
                  <a:ext uri="{FF2B5EF4-FFF2-40B4-BE49-F238E27FC236}">
                    <a16:creationId xmlns:a16="http://schemas.microsoft.com/office/drawing/2014/main" id="{BC1C9BDA-F039-48AD-A690-CA1D71A6A4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DF799C8-5C48-4E85-BFD7-0A48B5B61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F209BB-5A45-4C46-A1EC-91DF9027B123}"/>
                </a:ext>
              </a:extLst>
            </p:cNvPr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33C3F5C-BCE5-4756-A640-2EBE141ED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>
                <a:extLst>
                  <a:ext uri="{FF2B5EF4-FFF2-40B4-BE49-F238E27FC236}">
                    <a16:creationId xmlns:a16="http://schemas.microsoft.com/office/drawing/2014/main" id="{F5B70F86-6264-444E-9F26-B89154161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182F87B-7DAD-4F00-A6E9-EED1B3A22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142C-37A7-4B72-AA68-FFDA6A0DE2E8}"/>
              </a:ext>
            </a:extLst>
          </p:cNvPr>
          <p:cNvSpPr/>
          <p:nvPr/>
        </p:nvSpPr>
        <p:spPr>
          <a:xfrm>
            <a:off x="3482199" y="192745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C0E37E-0022-46D7-B4F3-693FE84332C3}"/>
              </a:ext>
            </a:extLst>
          </p:cNvPr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9106F4-F5E0-422C-AF17-D25955E5C841}"/>
                </a:ext>
              </a:extLst>
            </p:cNvPr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101EA3B-254C-41A7-8E58-038DE084A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Picture 4" descr="http://prothom-aloblog.com/img/uploads/585450e522f8540e2dc1f3b19b220f54.jpg">
                <a:extLst>
                  <a:ext uri="{FF2B5EF4-FFF2-40B4-BE49-F238E27FC236}">
                    <a16:creationId xmlns:a16="http://schemas.microsoft.com/office/drawing/2014/main" id="{8834B76D-277B-41AA-85A5-FE4D4A7DA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B5C7C59-61BE-4ECA-874D-2771B3A03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7055069-00C7-4496-AF11-E8723F35ED31}"/>
                </a:ext>
              </a:extLst>
            </p:cNvPr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F1B9F8D-B40E-47C1-BB52-7CBF8AB3E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4" descr="http://prothom-aloblog.com/img/uploads/585450e522f8540e2dc1f3b19b220f54.jpg">
                <a:extLst>
                  <a:ext uri="{FF2B5EF4-FFF2-40B4-BE49-F238E27FC236}">
                    <a16:creationId xmlns:a16="http://schemas.microsoft.com/office/drawing/2014/main" id="{B8ECE813-3FEC-4ED9-A5FE-91436C81FF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F69C832-5A22-479B-BC25-9B531388A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8491755-B1BD-47EC-9F1F-6BE4BAD1FA8F}"/>
                </a:ext>
              </a:extLst>
            </p:cNvPr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3B2600F-C96B-47A4-9143-78F4DF21F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Picture 4" descr="http://prothom-aloblog.com/img/uploads/585450e522f8540e2dc1f3b19b220f54.jpg">
                <a:extLst>
                  <a:ext uri="{FF2B5EF4-FFF2-40B4-BE49-F238E27FC236}">
                    <a16:creationId xmlns:a16="http://schemas.microsoft.com/office/drawing/2014/main" id="{7A4E02A7-3758-49D7-BB41-09ADA7FDD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1FF9DC9-45E8-4873-AD65-A3F93AFC4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C8F3239B-E595-4B89-A039-F2C1876E9F36}"/>
              </a:ext>
            </a:extLst>
          </p:cNvPr>
          <p:cNvSpPr txBox="1">
            <a:spLocks/>
          </p:cNvSpPr>
          <p:nvPr/>
        </p:nvSpPr>
        <p:spPr>
          <a:xfrm>
            <a:off x="712109" y="1447800"/>
            <a:ext cx="3227882" cy="3997644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873D333F-E44F-4F0D-B640-E1A56E117DFB}"/>
              </a:ext>
            </a:extLst>
          </p:cNvPr>
          <p:cNvSpPr txBox="1">
            <a:spLocks/>
          </p:cNvSpPr>
          <p:nvPr/>
        </p:nvSpPr>
        <p:spPr>
          <a:xfrm>
            <a:off x="4867422" y="1455813"/>
            <a:ext cx="3554823" cy="3978103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sng" strike="noStrike" kern="1200" cap="none" spc="0" normalizeH="0" baseline="0" noProof="0" dirty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b="1" noProof="0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8ম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 err="1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as-IN" sz="2800" b="1" i="0" u="none" strike="noStrike" kern="1200" cap="none" spc="0" normalizeH="0" baseline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SG" sz="2800" b="1" i="0" u="none" strike="noStrike" kern="1200" cap="none" spc="0" normalizeH="0" baseline="0" dirty="0" err="1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SG" sz="28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kumimoji="0" lang="en-US" sz="2800" b="1" i="0" u="none" strike="noStrike" kern="1200" cap="none" spc="0" normalizeH="0" baseline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noProof="0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সময়-5০ </a:t>
            </a:r>
            <a:r>
              <a:rPr lang="en-US" sz="2800" b="1" noProof="0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bn-BD" sz="28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6.jpg">
            <a:extLst>
              <a:ext uri="{FF2B5EF4-FFF2-40B4-BE49-F238E27FC236}">
                <a16:creationId xmlns:a16="http://schemas.microsoft.com/office/drawing/2014/main" id="{9ED20123-BCC5-42E1-AF92-0B3E3429E4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4885" y="2096086"/>
            <a:ext cx="1832761" cy="201871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750936-C4F6-4E9F-B59D-F5502456E220}"/>
              </a:ext>
            </a:extLst>
          </p:cNvPr>
          <p:cNvCxnSpPr/>
          <p:nvPr/>
        </p:nvCxnSpPr>
        <p:spPr>
          <a:xfrm>
            <a:off x="4724400" y="1676400"/>
            <a:ext cx="0" cy="3124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35DDD3-C41B-4AD9-8DB3-C5AF449D7675}"/>
              </a:ext>
            </a:extLst>
          </p:cNvPr>
          <p:cNvCxnSpPr/>
          <p:nvPr/>
        </p:nvCxnSpPr>
        <p:spPr>
          <a:xfrm>
            <a:off x="4876800" y="1828800"/>
            <a:ext cx="0" cy="3124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6967E1-BEB4-43C7-9B4D-58D8CD165E73}"/>
              </a:ext>
            </a:extLst>
          </p:cNvPr>
          <p:cNvCxnSpPr/>
          <p:nvPr/>
        </p:nvCxnSpPr>
        <p:spPr>
          <a:xfrm>
            <a:off x="5029200" y="1981200"/>
            <a:ext cx="0" cy="3124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02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cag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0"/>
            <a:ext cx="9372600" cy="685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457200" y="2667000"/>
            <a:ext cx="3733800" cy="152400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CB633-9B99-4BF1-8B67-57A9C290E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0" y="0"/>
            <a:ext cx="5105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066800" y="914400"/>
            <a:ext cx="5867400" cy="464820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</a:p>
          <a:p>
            <a:pPr algn="ctr"/>
            <a:r>
              <a:rPr lang="bn-BD" sz="5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bn-BD" sz="5600" dirty="0">
                <a:solidFill>
                  <a:schemeClr val="bg1"/>
                </a:solidFill>
              </a:rPr>
              <a:t> </a:t>
            </a:r>
            <a:endParaRPr lang="en-US" sz="5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rt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1295400"/>
            <a:ext cx="2466975" cy="3810000"/>
          </a:xfrm>
        </p:spPr>
      </p:pic>
      <p:sp>
        <p:nvSpPr>
          <p:cNvPr id="3" name="Pentagon 2"/>
          <p:cNvSpPr/>
          <p:nvPr/>
        </p:nvSpPr>
        <p:spPr>
          <a:xfrm>
            <a:off x="381000" y="2895600"/>
            <a:ext cx="4114800" cy="12954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হৃদপিন্ড</a:t>
            </a:r>
            <a:endParaRPr lang="en-US" sz="41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/>
          </a:bodyPr>
          <a:lstStyle/>
          <a:p>
            <a:r>
              <a:rPr lang="bn-BD" dirty="0"/>
              <a:t>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3962400"/>
            <a:ext cx="60198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গঠন ও রক্ত সঞ্চালন</a:t>
            </a:r>
            <a:endParaRPr lang="en-US" sz="6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28600" y="304800"/>
            <a:ext cx="8458200" cy="3200400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304800"/>
            <a:ext cx="617220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8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26942" y="2895600"/>
            <a:ext cx="7050258" cy="1143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হৃদপিন্ড  কোন পেশী দ্বারা গঠিত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bn-BD" sz="3200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026942" y="4191000"/>
            <a:ext cx="7055282" cy="114300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হৃদপিন্ডের লম্বচ্ছেদ অংকন করতে 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38200" y="5486400"/>
            <a:ext cx="7239000" cy="11430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হৃদপিন্ডের রক্ত সঞ্চালন বর্ণনা করতে পারবে। 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066799" y="1676400"/>
            <a:ext cx="7010401" cy="1143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হৃদপিন্ড দেখতে কেমন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প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ারবে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rtwareSystem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09687"/>
            <a:ext cx="4267200" cy="49387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0800000">
            <a:off x="2590800" y="1828800"/>
            <a:ext cx="29718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1295400"/>
            <a:ext cx="29718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ফুসফুস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276600"/>
            <a:ext cx="3124200" cy="830997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 হৃদপিন্ড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>
            <a:endCxn id="13" idx="3"/>
          </p:cNvCxnSpPr>
          <p:nvPr/>
        </p:nvCxnSpPr>
        <p:spPr>
          <a:xfrm rot="10800000">
            <a:off x="3429000" y="3692100"/>
            <a:ext cx="2590800" cy="42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128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SolaimanLipi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teacher</cp:lastModifiedBy>
  <cp:revision>95</cp:revision>
  <dcterms:created xsi:type="dcterms:W3CDTF">2006-08-16T00:00:00Z</dcterms:created>
  <dcterms:modified xsi:type="dcterms:W3CDTF">2020-03-01T04:19:39Z</dcterms:modified>
</cp:coreProperties>
</file>