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69" r:id="rId5"/>
    <p:sldId id="263" r:id="rId6"/>
    <p:sldId id="275" r:id="rId7"/>
    <p:sldId id="276" r:id="rId8"/>
    <p:sldId id="277" r:id="rId9"/>
    <p:sldId id="264" r:id="rId10"/>
    <p:sldId id="266" r:id="rId11"/>
    <p:sldId id="267" r:id="rId12"/>
    <p:sldId id="268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66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New folder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066800"/>
            <a:ext cx="1905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শুভেচ্ছা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02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1"/>
            <a:ext cx="2459238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58" y="250162"/>
            <a:ext cx="2907542" cy="2041095"/>
          </a:xfrm>
          <a:prstGeom prst="rect">
            <a:avLst/>
          </a:prstGeom>
        </p:spPr>
      </p:pic>
      <p:pic>
        <p:nvPicPr>
          <p:cNvPr id="4098" name="Picture 2" descr="C:\Users\DOEL\Desktop\garmen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1"/>
            <a:ext cx="3657600" cy="2300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\Desktop\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32213"/>
            <a:ext cx="4068726" cy="2306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EL\Desktop\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10" y="228600"/>
            <a:ext cx="2652206" cy="2062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6226" y="2380987"/>
            <a:ext cx="3438763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bn-BD" dirty="0" smtClean="0"/>
              <a:t>গ্রামীন অর্থনৈতিক উন্নয়ন কর্মকান্ড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5494" y="5791200"/>
            <a:ext cx="3520516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dirty="0" smtClean="0"/>
              <a:t>শহুরের অর্থনৈতিক উন্নয়ন কর্মকান্ড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83868"/>
            <a:ext cx="930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বাংলাদেশের গ্রাম ও শহরের অর্থনৈতিক উন্নয়নের ভুমিকা আলোচনা কর?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927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749499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জাতীয় অর্থনীতিতে শহুরে জনগনের ভুমিকা দিন দিন আরও গুরুত্বপূর্ণ </a:t>
            </a:r>
          </a:p>
          <a:p>
            <a:r>
              <a:rPr lang="bn-BD" sz="2400" dirty="0" smtClean="0"/>
              <a:t>হয়ে উঠছে-এ উক্তিটির বর্ণনা দাও।</a:t>
            </a:r>
            <a:endParaRPr lang="en-US" sz="2400" dirty="0"/>
          </a:p>
        </p:txBody>
      </p:sp>
      <p:pic>
        <p:nvPicPr>
          <p:cNvPr id="4" name="Picture 2" descr="C:\Users\DOEL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53769" cy="246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OEL\Desktop\h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217"/>
            <a:ext cx="4343400" cy="2509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\Desktop\cover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" y="2741271"/>
            <a:ext cx="4251026" cy="2821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EL\Desktop\tak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36" y="2837042"/>
            <a:ext cx="4455364" cy="2743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10668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গবেষনা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057400"/>
            <a:ext cx="1423788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2800" dirty="0" smtClean="0"/>
              <a:t>চিকিৎসা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0746" y="2908012"/>
            <a:ext cx="1375698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3200" b="1" dirty="0" smtClean="0"/>
              <a:t>গার্মেন্স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3464" y="2871436"/>
            <a:ext cx="1175322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3200" b="1" dirty="0" smtClean="0"/>
              <a:t>ব্যাংক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6186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2900" y="2664766"/>
            <a:ext cx="456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/>
              <a:t>গ্রামের মানুষ কোথায় </a:t>
            </a:r>
            <a:r>
              <a:rPr lang="bn-BD" sz="2400" dirty="0" smtClean="0"/>
              <a:t>ব্যবসা </a:t>
            </a:r>
            <a:r>
              <a:rPr lang="bn-BD" sz="2400" dirty="0"/>
              <a:t>করে?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7639" y="2143794"/>
            <a:ext cx="486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শিল্পের শহর বলা হয় কোন শহরকে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5708" y="76200"/>
            <a:ext cx="2589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u="sng" dirty="0" smtClean="0"/>
              <a:t>মূল্যায়ন </a:t>
            </a:r>
            <a:endParaRPr lang="en-US" sz="5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710861" y="3181104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অর্থনৈতিক উন্নয়নের মূলভিত্তি কি ?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37639" y="3666108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</a:rPr>
              <a:t>শহরের অর্থনীতিকে সচল রাখে কারা?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9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116559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বাড়ির 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7162801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গ্রাম ও শহরের অর্থনৈতিক কাজের গুরুত্ব লিখে আনবে।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1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8" y="1371601"/>
            <a:ext cx="840780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52400"/>
            <a:ext cx="2090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/>
              <a:t>ধন্যবাদ</a:t>
            </a:r>
          </a:p>
        </p:txBody>
      </p:sp>
    </p:spTree>
    <p:extLst>
      <p:ext uri="{BB962C8B-B14F-4D97-AF65-F5344CB8AC3E}">
        <p14:creationId xmlns="" xmlns:p14="http://schemas.microsoft.com/office/powerpoint/2010/main" val="32439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362200"/>
            <a:ext cx="716280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 মন্ডল</a:t>
            </a:r>
            <a:endParaRPr lang="bn-BD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(কম্পিউটার),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উপজেলাঃ অভয়নগর,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জেলাঃ যশোর।</a:t>
            </a:r>
            <a:endParaRPr lang="bn-IN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মুঠোফোন- 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৯১১-৮১০৭৬৬</a:t>
            </a:r>
            <a:endParaRPr lang="bn-I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152400"/>
            <a:ext cx="212545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u="sng" dirty="0" smtClean="0"/>
              <a:t>পরিচিতি</a:t>
            </a:r>
            <a:endParaRPr lang="en-US" sz="4800" u="sng" dirty="0"/>
          </a:p>
        </p:txBody>
      </p:sp>
    </p:spTree>
    <p:extLst>
      <p:ext uri="{BB962C8B-B14F-4D97-AF65-F5344CB8AC3E}">
        <p14:creationId xmlns="" xmlns:p14="http://schemas.microsoft.com/office/powerpoint/2010/main" val="17769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105835"/>
            <a:ext cx="723900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600" dirty="0" smtClean="0"/>
              <a:t>শ্রেনীঃ ষষ্ঠ  </a:t>
            </a:r>
          </a:p>
          <a:p>
            <a:r>
              <a:rPr lang="bn-BD" sz="3600" dirty="0" smtClean="0"/>
              <a:t>বিষয়ঃ বাংলাদেশ ও বিশ্বপরিচয়</a:t>
            </a:r>
            <a:endParaRPr lang="bn-BD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762000"/>
            <a:ext cx="3124200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5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u="sng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609600"/>
            <a:ext cx="2235821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u="sng" dirty="0"/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590800"/>
            <a:ext cx="7239000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/>
              <a:t>অর্থনৈতিক </a:t>
            </a:r>
            <a:r>
              <a:rPr lang="bn-BD" sz="2400" dirty="0"/>
              <a:t>দিক থেকে শহুরে ও গ্রামীন জীবন সম্পর্কে বলতে পারবে।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/>
              <a:t>বাংলাদেশের অর্থনৈতিক </a:t>
            </a:r>
            <a:r>
              <a:rPr lang="bn-BD" sz="2400" dirty="0"/>
              <a:t>উন্নয়নে কৃষির ভুমিকা উল্লেখ করতে পারবে।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/>
              <a:t>বাংলাদেশের </a:t>
            </a:r>
            <a:r>
              <a:rPr lang="bn-BD" sz="2400" dirty="0" smtClean="0"/>
              <a:t>অর্থনীতিতে </a:t>
            </a:r>
            <a:r>
              <a:rPr lang="bn-BD" sz="2400" dirty="0"/>
              <a:t>বিভিন্ন </a:t>
            </a:r>
            <a:r>
              <a:rPr lang="bn-BD" sz="2400" dirty="0" smtClean="0"/>
              <a:t>খাতের </a:t>
            </a:r>
            <a:r>
              <a:rPr lang="bn-BD" sz="2400" dirty="0"/>
              <a:t>গুরুত্ব বুঝতে পারবে</a:t>
            </a:r>
            <a:r>
              <a:rPr lang="bn-BD" sz="2400" dirty="0" smtClean="0"/>
              <a:t>।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/>
              <a:t>বাংলাদেশের শিল্পের শহর সম্পর্কে বলতে পারবে।</a:t>
            </a:r>
            <a:endParaRPr lang="bn-BD" sz="2400" dirty="0"/>
          </a:p>
        </p:txBody>
      </p:sp>
    </p:spTree>
    <p:extLst>
      <p:ext uri="{BB962C8B-B14F-4D97-AF65-F5344CB8AC3E}">
        <p14:creationId xmlns="" xmlns:p14="http://schemas.microsoft.com/office/powerpoint/2010/main" val="38607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533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বাংলাদেশের অর্থনীতি</a:t>
            </a:r>
            <a:endParaRPr lang="en-US" sz="5400" dirty="0"/>
          </a:p>
        </p:txBody>
      </p:sp>
      <p:pic>
        <p:nvPicPr>
          <p:cNvPr id="2050" name="Picture 2" descr="C:\Users\DOEL\Desktop\ta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730"/>
            <a:ext cx="9144000" cy="5376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52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EL\Desktop\garmen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564"/>
            <a:ext cx="2895600" cy="230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11" y="152400"/>
            <a:ext cx="3035489" cy="230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114800"/>
            <a:ext cx="87565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000" dirty="0" smtClean="0"/>
              <a:t>গ্রামের অধিকাংশ মানুষ কৃষিজীবী।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000" dirty="0" smtClean="0"/>
              <a:t>জমিতে চাষ করে তারা ফসল উৎপাদন করে।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000" dirty="0" smtClean="0"/>
              <a:t>নিজেদের চাহিদা মেটানোর পর বাকী ফসল বাজারে বিক্রি করে অর্থ উপার্যন করে।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000" dirty="0" smtClean="0"/>
              <a:t>কৃষি কাজ ছাড়াও তারা বিভিন্নভাবে অর্থ উপার্জন করে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000" dirty="0" smtClean="0"/>
              <a:t>জেলে,তাঁতি,কামার,কুমোর,হিসেবে তারা অর্থ উপার্যন করে জিবীকা নির্বাহ করে।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dirty="0"/>
              <a:t>শিল্পের কাঁচামালের </a:t>
            </a:r>
            <a:r>
              <a:rPr lang="bn-BD" dirty="0" smtClean="0"/>
              <a:t>অন্যতম উৎস এখনও গ্রামিন কৃষিখাত।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6" y="152400"/>
            <a:ext cx="260008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2667000"/>
            <a:ext cx="1752600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SutonnyMJ" pitchFamily="2" charset="0"/>
              </a:rPr>
              <a:t>welqe</a:t>
            </a:r>
            <a:r>
              <a:rPr lang="en-US" sz="4800" u="sng" dirty="0" smtClean="0">
                <a:latin typeface="SutonnyMJ" pitchFamily="2" charset="0"/>
              </a:rPr>
              <a:t>¯</a:t>
            </a:r>
            <a:r>
              <a:rPr lang="en-US" sz="6600" dirty="0" smtClean="0">
                <a:latin typeface="SutonnyMJ" pitchFamily="2" charset="0"/>
              </a:rPr>
              <a:t>‘</a:t>
            </a:r>
            <a:endParaRPr lang="en-US" sz="6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6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152400"/>
            <a:ext cx="2819398" cy="236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52399"/>
            <a:ext cx="2590800" cy="238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2" y="152400"/>
            <a:ext cx="2900698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5160" y="3193060"/>
            <a:ext cx="567644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dirty="0" smtClean="0"/>
              <a:t>শিল্পের শহর বলা হয় নারায়নগঞ্জকে।</a:t>
            </a:r>
          </a:p>
          <a:p>
            <a:pPr marL="285750" indent="-285750">
              <a:buFont typeface="Arial" pitchFamily="34" charset="0"/>
              <a:buChar char="•"/>
            </a:pPr>
            <a:endParaRPr lang="bn-BD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n-BD" dirty="0" smtClean="0"/>
              <a:t>শহরের মানুষ চাকুরি,ব্যবসা-বাণিজ্য, যানবাহন চালনাসহ</a:t>
            </a:r>
          </a:p>
          <a:p>
            <a:r>
              <a:rPr lang="bn-BD" dirty="0" smtClean="0"/>
              <a:t>  বিভিন্ন পেষায় নিয়োজিত থেকে অর্থ উপার্যন করে জিবিকা </a:t>
            </a:r>
          </a:p>
          <a:p>
            <a:r>
              <a:rPr lang="bn-BD" dirty="0" smtClean="0"/>
              <a:t>  নির্বাহ করে।</a:t>
            </a:r>
            <a:endParaRPr lang="en-US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4098" name="Picture 2" descr="C:\Users\DOEL\Desktop\garmens\New folder\sadik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921172" cy="2893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71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2819400" cy="236439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55" name="Picture 7" descr="C:\Users\DOEL\Desktop\garmens\ta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819401" cy="2364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OEL\Desktop\garmens\New folder\garments_worker_dha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804160" cy="2364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657600"/>
            <a:ext cx="83820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</a:rPr>
              <a:t>শিল্পায়ন ও নগরায়নের ফলে গ্রাম ও শহরের জীবনধারার পার্থক্য অনেক কমে এসেছে।</a:t>
            </a:r>
          </a:p>
          <a:p>
            <a:r>
              <a:rPr lang="bn-BD" sz="2000" dirty="0" smtClean="0">
                <a:solidFill>
                  <a:schemeClr val="tx2">
                    <a:lumMod val="75000"/>
                  </a:schemeClr>
                </a:solidFill>
              </a:rPr>
              <a:t>গ্রাম ও শহরের মানুষ একে অপরের উপর নির্ভরশীল হয়ে পড়ছে।</a:t>
            </a:r>
          </a:p>
          <a:p>
            <a:r>
              <a:rPr lang="bn-BD" sz="2000" dirty="0" smtClean="0">
                <a:solidFill>
                  <a:schemeClr val="accent2">
                    <a:lumMod val="75000"/>
                  </a:schemeClr>
                </a:solidFill>
              </a:rPr>
              <a:t>লেখাপড়া,কর্মসংন্থান,চিকিৎসা</a:t>
            </a:r>
            <a:r>
              <a:rPr lang="bn-B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2000" dirty="0" smtClean="0">
                <a:solidFill>
                  <a:schemeClr val="accent2">
                    <a:lumMod val="75000"/>
                  </a:schemeClr>
                </a:solidFill>
              </a:rPr>
              <a:t>ইত্যাদি জন্য মানুষ এখন শহরের উপর বেশী নির্ভরশীল। </a:t>
            </a:r>
          </a:p>
          <a:p>
            <a:r>
              <a:rPr lang="bn-BD" sz="2000" dirty="0" smtClean="0"/>
              <a:t>কৃষি,চাকুরি,ব্যবসাসহ সকল পেশার মানুষ মিলেই  আমাদের অর্থনীতিকে সচল করে রাখছে।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5931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9" y="1143000"/>
            <a:ext cx="3617466" cy="2276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836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বাংলাদেশের অধিকাংশ মানুষ তাদের জীবিকার জন্য সরাসরি কোন পেশার উপর নির্ভরশীল?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030795" cy="198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4613242"/>
            <a:ext cx="2568465" cy="20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617679"/>
            <a:ext cx="2362200" cy="197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8497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11" y="1142801"/>
            <a:ext cx="3603389" cy="2330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8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New Microsoft 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</Template>
  <TotalTime>543</TotalTime>
  <Words>283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 Microsoft PowerPoint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pc</cp:lastModifiedBy>
  <cp:revision>78</cp:revision>
  <dcterms:created xsi:type="dcterms:W3CDTF">2013-03-14T04:40:00Z</dcterms:created>
  <dcterms:modified xsi:type="dcterms:W3CDTF">2016-02-12T07:59:03Z</dcterms:modified>
</cp:coreProperties>
</file>