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58" r:id="rId4"/>
    <p:sldId id="259" r:id="rId5"/>
    <p:sldId id="256" r:id="rId6"/>
    <p:sldId id="268" r:id="rId7"/>
    <p:sldId id="261" r:id="rId8"/>
    <p:sldId id="269" r:id="rId9"/>
    <p:sldId id="260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63" d="100"/>
          <a:sy n="63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2548"/>
            <a:ext cx="7933097" cy="5812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8382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eroglyphics.jpg"/>
          <p:cNvPicPr>
            <a:picLocks noChangeAspect="1"/>
          </p:cNvPicPr>
          <p:nvPr/>
        </p:nvPicPr>
        <p:blipFill>
          <a:blip r:embed="rId2"/>
          <a:srcRect r="40813" b="2439"/>
          <a:stretch>
            <a:fillRect/>
          </a:stretch>
        </p:blipFill>
        <p:spPr>
          <a:xfrm>
            <a:off x="381000" y="381000"/>
            <a:ext cx="39624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048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হায়ারেগ্লিফিক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0678405-egyptian-papyrus-painting-with-elements-of-egyptian-ancient-hist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3809999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8840" y="6248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2013-635050910843805024-3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52800"/>
            <a:ext cx="3962400" cy="2819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6248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লিপি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7543800" cy="31242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মিশরকে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86000"/>
            <a:ext cx="7924800" cy="396240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নির্মাতা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1430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চিত্রলিপিকে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1430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1430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248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8001000" cy="3886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ফারাওয়ের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001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ps-on-starting-a-flower-garden-home-and-garden-char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685800"/>
            <a:ext cx="7924801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699" y="5791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13360"/>
            <a:ext cx="2572177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228600"/>
            <a:ext cx="2408032" cy="1015663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algn="ctr"/>
            <a:r>
              <a:rPr lang="bn-IN" sz="6000" b="1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bn-IN" sz="6000" b="1" u="sng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489960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কাকন চন্দ্র মন্ডল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সহকারি শিক্ষক (কম্পিউটার),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নওয়াপাড়া,অভয়নগর,যশোর।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:- 01911-810766,  01718-749127.</a:t>
            </a: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Email:-kakonict@gmail.com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swan-11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3693994" cy="4267200"/>
          </a:xfrm>
        </p:spPr>
      </p:pic>
      <p:pic>
        <p:nvPicPr>
          <p:cNvPr id="14" name="Content Placeholder 13" descr="_DSF1275-Edit__685x0__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981324" y="457200"/>
            <a:ext cx="3384509" cy="4157134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ক্ষদ্র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pyramids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6954592" cy="4114800"/>
          </a:xfrm>
          <a:ln>
            <a:solidFill>
              <a:schemeClr val="accent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l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cient-egypt-pyramids-mapwww-vl--history--ancient-egypt-history-egyptology-hieroglyphs-g2zvwop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"/>
            <a:ext cx="57912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034978">
            <a:off x="5637874" y="164834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il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493000" cy="4495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95600" y="5562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নীলনদ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162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71628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মিশর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73152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96449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খুফুর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548</TotalTime>
  <Words>145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BlackTie</vt:lpstr>
      <vt:lpstr>PowerPoint Presentation</vt:lpstr>
      <vt:lpstr>PowerPoint Presentation</vt:lpstr>
      <vt:lpstr>ধর্ম মন্দির ও ক্ষুদ্র ক্ষদ্র ব্যবহার্য দ্রব্যাদি </vt:lpstr>
      <vt:lpstr>প্রাচীন মিশরীয় সভ্যতা</vt:lpstr>
      <vt:lpstr> শিখনফল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Windows User</cp:lastModifiedBy>
  <cp:revision>158</cp:revision>
  <dcterms:created xsi:type="dcterms:W3CDTF">2006-08-16T00:00:00Z</dcterms:created>
  <dcterms:modified xsi:type="dcterms:W3CDTF">2020-03-10T11:49:32Z</dcterms:modified>
</cp:coreProperties>
</file>