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8" r:id="rId2"/>
    <p:sldId id="259" r:id="rId3"/>
    <p:sldId id="263" r:id="rId4"/>
    <p:sldId id="274" r:id="rId5"/>
    <p:sldId id="265" r:id="rId6"/>
    <p:sldId id="266" r:id="rId7"/>
    <p:sldId id="275" r:id="rId8"/>
    <p:sldId id="276" r:id="rId9"/>
    <p:sldId id="277" r:id="rId10"/>
    <p:sldId id="279" r:id="rId11"/>
    <p:sldId id="278" r:id="rId12"/>
    <p:sldId id="267" r:id="rId13"/>
    <p:sldId id="270" r:id="rId14"/>
    <p:sldId id="268" r:id="rId15"/>
    <p:sldId id="269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8746" autoAdjust="0"/>
  </p:normalViewPr>
  <p:slideViewPr>
    <p:cSldViewPr>
      <p:cViewPr varScale="1">
        <p:scale>
          <a:sx n="72" d="100"/>
          <a:sy n="72" d="100"/>
        </p:scale>
        <p:origin x="-13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2D1625-BF25-4791-8435-4DA36C6E5E22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BF04F5-A59D-40D4-A52D-E9A267944C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bn-IN" sz="88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1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1828800"/>
            <a:ext cx="6356985" cy="35814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1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2400"/>
            <a:ext cx="7391400" cy="3962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86200" y="403860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শ্রী কৃষ্ণ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5105400"/>
            <a:ext cx="62484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সকল দেবতাদের মূল।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তিনিই বিশ্বব্রহ্মান্ডের সকল কিছুর নিয়ন্ত্রক।                                            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                                    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lipm;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52400"/>
            <a:ext cx="7543800" cy="3505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3886200"/>
            <a:ext cx="815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গীতায় বলেছেন ঈশ্বর ও আত্মার গভীর সম্পর্ক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uble Wave 1"/>
          <p:cNvSpPr/>
          <p:nvPr/>
        </p:nvSpPr>
        <p:spPr>
          <a:xfrm>
            <a:off x="1143000" y="228600"/>
            <a:ext cx="7086600" cy="16002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উপস্থাপনাঃ-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t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905000"/>
            <a:ext cx="7086600" cy="3200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19200" y="5411450"/>
            <a:ext cx="7086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গীতায় শ্রীকৃষ্ণ বলেছেন সকল জীবের ভীতর আত্মারূপে ঈশ্বর বিরাজ করেন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4153786" cy="2438400"/>
          </a:xfrm>
          <a:prstGeom prst="rect">
            <a:avLst/>
          </a:prstGeom>
        </p:spPr>
      </p:pic>
      <p:pic>
        <p:nvPicPr>
          <p:cNvPr id="3" name="Picture 2" descr="sdadf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228600"/>
            <a:ext cx="4191000" cy="25717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5800" y="3200400"/>
            <a:ext cx="800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ছবিতে কী দেখতে পারছি 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5105400"/>
            <a:ext cx="7696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তাহলে বলতে পারি জীব সেবা মানেই ঈশ্বরের সেবা করা।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4038600"/>
            <a:ext cx="777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ছবিতে জীবের সেবা করছে।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143000" y="0"/>
            <a:ext cx="6629400" cy="1600200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 smtClean="0">
                <a:latin typeface="NikoshBAN" pitchFamily="2" charset="0"/>
                <a:cs typeface="NikoshBAN" pitchFamily="2" charset="0"/>
              </a:rPr>
              <a:t>একক কাজঃ-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2286000"/>
            <a:ext cx="6477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আমরা কী কী ভাবে জীবসেবা করতে পারি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447800" y="0"/>
            <a:ext cx="5867400" cy="1676400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মূল্যায়নঃ-</a:t>
            </a:r>
            <a:endParaRPr lang="en-US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2438400"/>
            <a:ext cx="5715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১।ঈশ্বরের কয়েকটি রূপ লিখতে পারবে।</a:t>
            </a:r>
          </a:p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২।ঈশ্বর কোথা আবস্থান করেন বলতে পারবে।</a:t>
            </a:r>
          </a:p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৩। কয়েকটি জীব সেবার ধরন উল্লেখ করতে পারবে।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752600" y="0"/>
            <a:ext cx="6400800" cy="1752600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কাজঃ-</a:t>
            </a:r>
            <a:endParaRPr lang="en-US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514600"/>
            <a:ext cx="792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জীবে প্রেম করে যেই জন, সেই জন সেবিছে ঈশ্বর ব্যাখ্যা করবে 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981200" y="0"/>
            <a:ext cx="5029200" cy="2514600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2895600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ঈশ্বরের নিকট বর্তী হোন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143000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bn-IN" sz="8800" dirty="0" smtClean="0">
                <a:latin typeface="NikoshBAN" pitchFamily="2" charset="0"/>
                <a:cs typeface="NikoshBAN" pitchFamily="2" charset="0"/>
              </a:rPr>
              <a:t>শিক্ষক পরিচিতি-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মিঠুন রায়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সহকারী শিক্ষক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হিন্দু ধর্ম)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অম্বরনগর উচ্চ বিদ্যালয়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আম্বরনগর,সোনাইমুড়ী,নোয়াখালী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আইডি-১১৩২৮৫০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mithunray@gmail.com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mm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47800"/>
            <a:ext cx="3200400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524000" y="0"/>
            <a:ext cx="6019800" cy="1752600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 smtClean="0">
                <a:latin typeface="NikoshBAN" pitchFamily="2" charset="0"/>
                <a:cs typeface="NikoshBAN" pitchFamily="2" charset="0"/>
              </a:rPr>
              <a:t>পাঠ পরিচিতি-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2209800"/>
            <a:ext cx="6477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বিষয়ঃহিন্দু ধর্ম ও নৈতিক শিক্ষা</a:t>
            </a:r>
          </a:p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শ্রেনীঃ অষ্টম শ্রেনী</a:t>
            </a:r>
          </a:p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অধ্যায়ঃ প্রথম</a:t>
            </a:r>
          </a:p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তারিখঃ২১/০৪/২০১৯</a:t>
            </a:r>
          </a:p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সময়ঃ ৪৫ মিনিট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m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5029200"/>
            <a:ext cx="3124200" cy="1828800"/>
          </a:xfrm>
          <a:prstGeom prst="rect">
            <a:avLst/>
          </a:prstGeom>
        </p:spPr>
      </p:pic>
      <p:pic>
        <p:nvPicPr>
          <p:cNvPr id="3" name="Picture 2" descr="m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5029200"/>
            <a:ext cx="2895600" cy="1828800"/>
          </a:xfrm>
          <a:prstGeom prst="rect">
            <a:avLst/>
          </a:prstGeom>
        </p:spPr>
      </p:pic>
      <p:pic>
        <p:nvPicPr>
          <p:cNvPr id="4" name="Picture 3" descr="mm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029200"/>
            <a:ext cx="2971800" cy="1828800"/>
          </a:xfrm>
          <a:prstGeom prst="rect">
            <a:avLst/>
          </a:prstGeom>
        </p:spPr>
      </p:pic>
      <p:sp>
        <p:nvSpPr>
          <p:cNvPr id="6" name="Horizontal Scroll 5"/>
          <p:cNvSpPr/>
          <p:nvPr/>
        </p:nvSpPr>
        <p:spPr>
          <a:xfrm>
            <a:off x="1828800" y="0"/>
            <a:ext cx="6019800" cy="1143000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পূর্ব</a:t>
            </a:r>
            <a:r>
              <a:rPr lang="en-US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IN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জ্ঞান যাচাইঃ-</a:t>
            </a:r>
            <a:endParaRPr lang="en-US" sz="7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2057400"/>
            <a:ext cx="15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ব্রহ্ম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800" y="2133600"/>
            <a:ext cx="182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বিষ্ণু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86600" y="2133600"/>
            <a:ext cx="129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শিব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28800" y="1295400"/>
            <a:ext cx="609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ছবির সাথে শব্দের মিল করি-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4 0.06106 L -0.34584 -0.321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" y="-1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93987E-6 L -0.34167 -0.3219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" y="-1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4.93987E-6 L 0.67917 -0.3219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" y="-1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Scroll 2"/>
          <p:cNvSpPr/>
          <p:nvPr/>
        </p:nvSpPr>
        <p:spPr>
          <a:xfrm>
            <a:off x="838200" y="228600"/>
            <a:ext cx="7924800" cy="5715000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1295400"/>
            <a:ext cx="5410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পাঠ শিরোনামঃ-</a:t>
            </a:r>
          </a:p>
          <a:p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ঈশ্বরের স্বরূপ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ave 2"/>
          <p:cNvSpPr/>
          <p:nvPr/>
        </p:nvSpPr>
        <p:spPr>
          <a:xfrm>
            <a:off x="1371600" y="0"/>
            <a:ext cx="6324600" cy="1676400"/>
          </a:xfrm>
          <a:prstGeom prst="wav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শিখন ফলঃ-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209800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১। ব্রহ্ম, বিষ্ণু ও শিব কিসের দেবতা বলতে পারবে</a:t>
            </a:r>
          </a:p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২। ঈশ্বর সকল জীবের ভিতর আত্মারূপে অবস্থান করে ব্যাখ্যা করতে পারবে</a:t>
            </a:r>
          </a:p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৩। জীব সেবা মানেই ঈশ্বরের সেবা করা বিশ্লেষণ করতে পারবে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m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28600"/>
            <a:ext cx="6781800" cy="3810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95400" y="4495800"/>
            <a:ext cx="64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ব্রহ্ম বিশ্বের সকল কিছু সৃষ্টি করেন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তিনি সৃষ্টির দেবতা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28600"/>
            <a:ext cx="7285090" cy="3429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9200" y="4114800"/>
            <a:ext cx="7086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বিষ্ণু বিশ্বের সকল কিছু পালন করেন তিনি প্রতিপালনের দেবতা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m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52400"/>
            <a:ext cx="7391400" cy="37671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4343400"/>
            <a:ext cx="7391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শিব বিশ্বের সকল পাপের বিনাশ করেন </a:t>
            </a:r>
          </a:p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তিনি বিনাশ বা ধ্বংসের দেবতা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</TotalTime>
  <Words>222</Words>
  <Application>Microsoft Office PowerPoint</Application>
  <PresentationFormat>On-screen Show (4:3)</PresentationFormat>
  <Paragraphs>48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স্বাগতম</vt:lpstr>
      <vt:lpstr>শিক্ষক পরিচিতি-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SCH</dc:creator>
  <cp:lastModifiedBy>SCH</cp:lastModifiedBy>
  <cp:revision>81</cp:revision>
  <dcterms:created xsi:type="dcterms:W3CDTF">2006-08-16T00:00:00Z</dcterms:created>
  <dcterms:modified xsi:type="dcterms:W3CDTF">2019-04-24T06:12:50Z</dcterms:modified>
</cp:coreProperties>
</file>