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4858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34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2551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2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24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7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1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6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0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2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4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3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7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27322-86B4-4285-9DDC-8DA4BFEB0B08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24B2F0-9AAF-4007-8299-50C1107A5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Welcome </a:t>
            </a:r>
            <a:br>
              <a:rPr lang="en-US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99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1665" y="1517651"/>
            <a:ext cx="582867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PRESENTED </a:t>
            </a:r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MD TAJAMMUL HOSSAIN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LECTURER in ENGLISH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Karam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-jai Degree Madrasah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Patnitola</a:t>
            </a:r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, </a:t>
            </a:r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Naogaon</a:t>
            </a:r>
            <a:endParaRPr lang="en-US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Content Placeholder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054" y="1155032"/>
            <a:ext cx="4271209" cy="488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232" y="365125"/>
            <a:ext cx="10884568" cy="1325563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Today topic is </a:t>
            </a:r>
            <a:endParaRPr lang="en-US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211" y="2863515"/>
            <a:ext cx="9420726" cy="890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RIGHT FORM OF THE VERBS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63" y="633664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After the lesson the students will able to learn ………..</a:t>
            </a:r>
            <a:endParaRPr lang="en-US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00B0F0"/>
                </a:solidFill>
              </a:rPr>
              <a:t>To make exercise on right form of verbs</a:t>
            </a:r>
            <a:endParaRPr lang="en-US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9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2822"/>
            <a:ext cx="8596668" cy="38501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Do the following exercise and check yourself</a:t>
            </a:r>
            <a:endParaRPr lang="en-US" sz="24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034716"/>
            <a:ext cx="4184035" cy="5006645"/>
          </a:xfrm>
        </p:spPr>
        <p:txBody>
          <a:bodyPr/>
          <a:lstStyle/>
          <a:p>
            <a:r>
              <a:rPr lang="en-US" dirty="0" smtClean="0"/>
              <a:t>1. Bees (gather) honey. </a:t>
            </a:r>
          </a:p>
          <a:p>
            <a:r>
              <a:rPr lang="en-US" dirty="0" smtClean="0"/>
              <a:t>2. </a:t>
            </a:r>
            <a:r>
              <a:rPr lang="en-US" dirty="0"/>
              <a:t>Generally child (like) sweets. </a:t>
            </a:r>
            <a:endParaRPr lang="en-US" dirty="0" smtClean="0"/>
          </a:p>
          <a:p>
            <a:pPr lvl="0"/>
            <a:r>
              <a:rPr lang="en-US" dirty="0" smtClean="0"/>
              <a:t>3.</a:t>
            </a:r>
            <a:r>
              <a:rPr lang="en-US" dirty="0"/>
              <a:t> It is time we (</a:t>
            </a:r>
            <a:r>
              <a:rPr lang="en-US" dirty="0" smtClean="0"/>
              <a:t>eat) </a:t>
            </a:r>
            <a:r>
              <a:rPr lang="en-US" dirty="0"/>
              <a:t>our lunch. 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/>
              <a:t>I saw the farmer (plough) his land.</a:t>
            </a:r>
          </a:p>
          <a:p>
            <a:r>
              <a:rPr lang="en-US" dirty="0" smtClean="0"/>
              <a:t>5. </a:t>
            </a:r>
            <a:r>
              <a:rPr lang="en-US" dirty="0"/>
              <a:t>It is long since I (get) your letter.</a:t>
            </a:r>
          </a:p>
          <a:p>
            <a:r>
              <a:rPr lang="en-US" dirty="0" smtClean="0"/>
              <a:t>6.</a:t>
            </a:r>
            <a:r>
              <a:rPr lang="en-US" dirty="0"/>
              <a:t> I look forward to (receive) your letter.</a:t>
            </a:r>
          </a:p>
          <a:p>
            <a:r>
              <a:rPr lang="en-US" dirty="0" smtClean="0"/>
              <a:t>7.</a:t>
            </a:r>
            <a:r>
              <a:rPr lang="en-US" dirty="0"/>
              <a:t> They (arrive) here after you (leave). </a:t>
            </a:r>
          </a:p>
          <a:p>
            <a:pPr lvl="0"/>
            <a:r>
              <a:rPr lang="en-US" dirty="0" smtClean="0"/>
              <a:t>8. </a:t>
            </a:r>
            <a:r>
              <a:rPr lang="en-US" dirty="0"/>
              <a:t>If you wanted, I (help) </a:t>
            </a:r>
            <a:r>
              <a:rPr lang="en-US" dirty="0" smtClean="0"/>
              <a:t>you.</a:t>
            </a:r>
          </a:p>
          <a:p>
            <a:pPr lvl="0"/>
            <a:r>
              <a:rPr lang="en-US" dirty="0" smtClean="0"/>
              <a:t>9.</a:t>
            </a:r>
            <a:r>
              <a:rPr lang="en-US" dirty="0"/>
              <a:t> While (walk) in the garden, snake bit him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034716"/>
            <a:ext cx="4184034" cy="5006647"/>
          </a:xfrm>
        </p:spPr>
        <p:txBody>
          <a:bodyPr/>
          <a:lstStyle/>
          <a:p>
            <a:r>
              <a:rPr lang="en-US" sz="2800" dirty="0" smtClean="0"/>
              <a:t>1.gather</a:t>
            </a:r>
            <a:endParaRPr lang="en-US" sz="4000" dirty="0" smtClean="0"/>
          </a:p>
          <a:p>
            <a:r>
              <a:rPr lang="en-US" sz="2800" dirty="0" smtClean="0"/>
              <a:t>2. likes</a:t>
            </a:r>
          </a:p>
          <a:p>
            <a:r>
              <a:rPr lang="en-US" sz="2800" dirty="0" smtClean="0"/>
              <a:t>3.ate</a:t>
            </a:r>
          </a:p>
          <a:p>
            <a:r>
              <a:rPr lang="en-US" sz="2800" dirty="0" smtClean="0"/>
              <a:t>4.ploughing</a:t>
            </a:r>
          </a:p>
          <a:p>
            <a:r>
              <a:rPr lang="en-US" sz="2800" dirty="0" smtClean="0"/>
              <a:t>5.got</a:t>
            </a:r>
          </a:p>
          <a:p>
            <a:r>
              <a:rPr lang="en-US" sz="2800" dirty="0" smtClean="0"/>
              <a:t>6.Receiving.</a:t>
            </a:r>
          </a:p>
          <a:p>
            <a:r>
              <a:rPr lang="en-US" sz="2800" dirty="0" smtClean="0"/>
              <a:t>7.arrived, had leaved</a:t>
            </a:r>
          </a:p>
          <a:p>
            <a:r>
              <a:rPr lang="en-US" sz="2800" dirty="0" smtClean="0"/>
              <a:t>8.would </a:t>
            </a:r>
            <a:r>
              <a:rPr lang="en-US" sz="2800" dirty="0" smtClean="0"/>
              <a:t>help</a:t>
            </a:r>
            <a:endParaRPr lang="en-US" sz="2800" dirty="0" smtClean="0"/>
          </a:p>
          <a:p>
            <a:r>
              <a:rPr lang="en-US" sz="2800" dirty="0" smtClean="0"/>
              <a:t>9. walking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3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48527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More practice:</a:t>
            </a:r>
            <a:endParaRPr lang="en-US" sz="40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52074"/>
            <a:ext cx="4184035" cy="44892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10.</a:t>
            </a:r>
            <a:r>
              <a:rPr lang="en-US" dirty="0"/>
              <a:t> The plane (take) off just now. </a:t>
            </a:r>
            <a:endParaRPr lang="en-US" dirty="0" smtClean="0"/>
          </a:p>
          <a:p>
            <a:r>
              <a:rPr lang="en-US" dirty="0" smtClean="0"/>
              <a:t>11. </a:t>
            </a:r>
            <a:r>
              <a:rPr lang="en-US" dirty="0"/>
              <a:t>He (buy) the piece  of gold last </a:t>
            </a:r>
            <a:r>
              <a:rPr lang="en-US" dirty="0" smtClean="0"/>
              <a:t>year</a:t>
            </a:r>
          </a:p>
          <a:p>
            <a:r>
              <a:rPr lang="en-US" dirty="0" smtClean="0"/>
              <a:t>12. </a:t>
            </a:r>
            <a:r>
              <a:rPr lang="en-US" dirty="0"/>
              <a:t>I will not let you (do) this work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13. </a:t>
            </a:r>
            <a:r>
              <a:rPr lang="en-US" dirty="0"/>
              <a:t>I wish I (know) the address of his house.</a:t>
            </a:r>
          </a:p>
          <a:p>
            <a:r>
              <a:rPr lang="en-US" dirty="0" smtClean="0"/>
              <a:t>14. </a:t>
            </a:r>
            <a:r>
              <a:rPr lang="en-US" dirty="0"/>
              <a:t>Occasionally he (visit) our house. </a:t>
            </a:r>
            <a:endParaRPr lang="en-US" dirty="0" smtClean="0"/>
          </a:p>
          <a:p>
            <a:pPr lvl="0"/>
            <a:r>
              <a:rPr lang="en-US" dirty="0" smtClean="0"/>
              <a:t>15. </a:t>
            </a:r>
            <a:r>
              <a:rPr lang="en-US" dirty="0"/>
              <a:t>Everybody (love) flowers.</a:t>
            </a:r>
          </a:p>
          <a:p>
            <a:r>
              <a:rPr lang="en-US" dirty="0" smtClean="0"/>
              <a:t>16.</a:t>
            </a:r>
            <a:r>
              <a:rPr lang="en-US" dirty="0"/>
              <a:t> You can not shine in life </a:t>
            </a:r>
            <a:r>
              <a:rPr lang="en-US" dirty="0" smtClean="0"/>
              <a:t>without (work)hard</a:t>
            </a:r>
          </a:p>
          <a:p>
            <a:r>
              <a:rPr lang="en-US" dirty="0" smtClean="0"/>
              <a:t>17. </a:t>
            </a:r>
            <a:r>
              <a:rPr lang="en-US" dirty="0"/>
              <a:t>When I (be) young, I used to love song.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552075"/>
            <a:ext cx="4184034" cy="448928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10. has taken.</a:t>
            </a:r>
          </a:p>
          <a:p>
            <a:r>
              <a:rPr lang="en-US" sz="2800" dirty="0" smtClean="0"/>
              <a:t>11. bought.</a:t>
            </a:r>
          </a:p>
          <a:p>
            <a:r>
              <a:rPr lang="en-US" sz="2800" dirty="0" smtClean="0"/>
              <a:t>12. do</a:t>
            </a:r>
          </a:p>
          <a:p>
            <a:r>
              <a:rPr lang="en-US" sz="2800" dirty="0" smtClean="0"/>
              <a:t>13. knew</a:t>
            </a:r>
          </a:p>
          <a:p>
            <a:r>
              <a:rPr lang="en-US" sz="2800" dirty="0" smtClean="0"/>
              <a:t>14. visits</a:t>
            </a:r>
          </a:p>
          <a:p>
            <a:r>
              <a:rPr lang="en-US" sz="2800" dirty="0" smtClean="0"/>
              <a:t>15.loves.</a:t>
            </a:r>
          </a:p>
          <a:p>
            <a:r>
              <a:rPr lang="en-US" sz="2800" dirty="0" smtClean="0"/>
              <a:t>16.working</a:t>
            </a:r>
          </a:p>
          <a:p>
            <a:r>
              <a:rPr lang="en-US" sz="2800" dirty="0" smtClean="0"/>
              <a:t>17. was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421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105" y="625642"/>
            <a:ext cx="5919537" cy="87830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HOME WORK: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90"/>
            <a:ext cx="9116371" cy="328971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4800" dirty="0"/>
              <a:t> </a:t>
            </a:r>
            <a:r>
              <a:rPr lang="en-US" sz="4800" dirty="0" smtClean="0">
                <a:solidFill>
                  <a:srgbClr val="C00000"/>
                </a:solidFill>
              </a:rPr>
              <a:t>Read all the rules again and again</a:t>
            </a:r>
          </a:p>
          <a:p>
            <a:r>
              <a:rPr lang="en-US" sz="4800" dirty="0" smtClean="0">
                <a:solidFill>
                  <a:srgbClr val="FFFF00"/>
                </a:solidFill>
              </a:rPr>
              <a:t>Take preparation to do passage right form of verbs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9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284" y="609600"/>
            <a:ext cx="6833937" cy="9906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SEE YOU AGAIN INSALLAH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Tuli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600200"/>
            <a:ext cx="6713621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79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318</Words>
  <Application>Microsoft Office PowerPoint</Application>
  <PresentationFormat>Custom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Welcome  </vt:lpstr>
      <vt:lpstr>                 PRESENTED BY</vt:lpstr>
      <vt:lpstr>         Today topic is </vt:lpstr>
      <vt:lpstr>After the lesson the students will able to learn ………..</vt:lpstr>
      <vt:lpstr>Do the following exercise and check yourself</vt:lpstr>
      <vt:lpstr>More practice:</vt:lpstr>
      <vt:lpstr>HOME WORK:</vt:lpstr>
      <vt:lpstr>SEE YOU AGAIN INSALLAH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</dc:title>
  <dc:creator>Tajammul</dc:creator>
  <cp:lastModifiedBy>Adam</cp:lastModifiedBy>
  <cp:revision>16</cp:revision>
  <dcterms:created xsi:type="dcterms:W3CDTF">2017-08-11T15:01:44Z</dcterms:created>
  <dcterms:modified xsi:type="dcterms:W3CDTF">2018-05-28T08:29:07Z</dcterms:modified>
</cp:coreProperties>
</file>