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5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0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4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3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1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2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203B-8567-4331-836F-AF0C01C8B9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55F1-3A2A-4A3E-BE07-DEFFD6494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24" y="1814285"/>
            <a:ext cx="4724689" cy="31414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484" y="696687"/>
            <a:ext cx="2028515" cy="769441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</a:rPr>
              <a:t>স্বা</a:t>
            </a:r>
            <a:r>
              <a:rPr lang="bn-BD" sz="4400" dirty="0">
                <a:solidFill>
                  <a:srgbClr val="FFC000"/>
                </a:solidFill>
              </a:rPr>
              <a:t>ত</a:t>
            </a:r>
            <a:r>
              <a:rPr lang="bn-BD" sz="4400" dirty="0">
                <a:solidFill>
                  <a:srgbClr val="002060"/>
                </a:solidFill>
              </a:rPr>
              <a:t>গ</a:t>
            </a:r>
            <a:r>
              <a:rPr lang="bn-BD" sz="4400" dirty="0">
                <a:solidFill>
                  <a:srgbClr val="FFFF00"/>
                </a:solidFill>
              </a:rPr>
              <a:t>ম</a:t>
            </a:r>
            <a:r>
              <a:rPr lang="bn-B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553029" y="116116"/>
            <a:ext cx="3538778" cy="1915884"/>
            <a:chOff x="433615" y="116116"/>
            <a:chExt cx="4658192" cy="21190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5" y="116116"/>
              <a:ext cx="996044" cy="88537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5" y="1349830"/>
              <a:ext cx="996044" cy="88537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279" y="159662"/>
              <a:ext cx="996044" cy="88537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63" y="159662"/>
              <a:ext cx="996044" cy="88537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3021" y="159662"/>
              <a:ext cx="996044" cy="88537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567" y="1349830"/>
              <a:ext cx="996044" cy="88537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3537" y="1328060"/>
              <a:ext cx="996044" cy="885372"/>
            </a:xfrm>
            <a:prstGeom prst="rect">
              <a:avLst/>
            </a:prstGeom>
          </p:spPr>
        </p:pic>
      </p:grpSp>
      <p:cxnSp>
        <p:nvCxnSpPr>
          <p:cNvPr id="17" name="Straight Arrow Connector 16"/>
          <p:cNvCxnSpPr/>
          <p:nvPr/>
        </p:nvCxnSpPr>
        <p:spPr>
          <a:xfrm>
            <a:off x="6096000" y="1328060"/>
            <a:ext cx="3077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492344" y="1016005"/>
            <a:ext cx="711199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৭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1553029" y="2409372"/>
            <a:ext cx="3538778" cy="1828799"/>
            <a:chOff x="433615" y="2409372"/>
            <a:chExt cx="4658192" cy="216263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6" y="2409372"/>
              <a:ext cx="996044" cy="972458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567" y="2409372"/>
              <a:ext cx="996044" cy="972458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1156" y="2416630"/>
              <a:ext cx="996044" cy="972458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745" y="2409372"/>
              <a:ext cx="996044" cy="97245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615" y="3599545"/>
              <a:ext cx="996044" cy="97245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6359" y="3599545"/>
              <a:ext cx="996044" cy="97245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6061" y="3577776"/>
              <a:ext cx="996044" cy="972458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63" y="3577776"/>
              <a:ext cx="996044" cy="972458"/>
            </a:xfrm>
            <a:prstGeom prst="rect">
              <a:avLst/>
            </a:prstGeom>
          </p:spPr>
        </p:pic>
      </p:grpSp>
      <p:cxnSp>
        <p:nvCxnSpPr>
          <p:cNvPr id="29" name="Straight Arrow Connector 28"/>
          <p:cNvCxnSpPr/>
          <p:nvPr/>
        </p:nvCxnSpPr>
        <p:spPr>
          <a:xfrm flipV="1">
            <a:off x="5617029" y="3577776"/>
            <a:ext cx="3875315" cy="13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847943" y="3207657"/>
            <a:ext cx="616858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৮</a:t>
            </a:r>
            <a:r>
              <a:rPr lang="bn-BD" sz="2800" dirty="0"/>
              <a:t> </a:t>
            </a:r>
            <a:endParaRPr lang="en-US" sz="2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53029" y="4760684"/>
            <a:ext cx="4979355" cy="1378859"/>
            <a:chOff x="382813" y="4760684"/>
            <a:chExt cx="6149571" cy="1883212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13" y="4760684"/>
              <a:ext cx="1046846" cy="878107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567" y="4760684"/>
              <a:ext cx="1046846" cy="878107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5531" y="4760684"/>
              <a:ext cx="1046846" cy="878107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1862" y="4760684"/>
              <a:ext cx="1046846" cy="87810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13" y="5682330"/>
              <a:ext cx="1046846" cy="878107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1862" y="5765789"/>
              <a:ext cx="1046846" cy="878107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1855" y="5682330"/>
              <a:ext cx="1046846" cy="878107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6858" y="5682329"/>
              <a:ext cx="1046846" cy="878107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5538" y="4804222"/>
              <a:ext cx="1046846" cy="878107"/>
            </a:xfrm>
            <a:prstGeom prst="rect">
              <a:avLst/>
            </a:prstGeom>
          </p:spPr>
        </p:pic>
      </p:grpSp>
      <p:cxnSp>
        <p:nvCxnSpPr>
          <p:cNvPr id="42" name="Straight Arrow Connector 41"/>
          <p:cNvCxnSpPr/>
          <p:nvPr/>
        </p:nvCxnSpPr>
        <p:spPr>
          <a:xfrm flipV="1">
            <a:off x="6821714" y="5326734"/>
            <a:ext cx="2670630" cy="3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847943" y="5142068"/>
            <a:ext cx="610555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 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77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22172" y="551543"/>
            <a:ext cx="5007429" cy="17562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2060"/>
                </a:solidFill>
              </a:rPr>
              <a:t>গোলাপ দল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828" y="3146362"/>
            <a:ext cx="40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গণনা করি ও খালি ঘরে সংখ্যা লিখিঃ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49828" y="4354285"/>
            <a:ext cx="3410858" cy="769441"/>
            <a:chOff x="1132114" y="4354286"/>
            <a:chExt cx="4005944" cy="1059543"/>
          </a:xfrm>
        </p:grpSpPr>
        <p:sp>
          <p:nvSpPr>
            <p:cNvPr id="4" name="6-Point Star 3"/>
            <p:cNvSpPr/>
            <p:nvPr/>
          </p:nvSpPr>
          <p:spPr>
            <a:xfrm>
              <a:off x="1132114" y="4354286"/>
              <a:ext cx="1799772" cy="1059543"/>
            </a:xfrm>
            <a:prstGeom prst="star6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6-Point Star 4"/>
            <p:cNvSpPr/>
            <p:nvPr/>
          </p:nvSpPr>
          <p:spPr>
            <a:xfrm>
              <a:off x="3338286" y="4354286"/>
              <a:ext cx="1799772" cy="1059543"/>
            </a:xfrm>
            <a:prstGeom prst="star6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49828" y="5706281"/>
            <a:ext cx="5283202" cy="512075"/>
            <a:chOff x="1219200" y="5969000"/>
            <a:chExt cx="5558973" cy="900668"/>
          </a:xfrm>
        </p:grpSpPr>
        <p:sp>
          <p:nvSpPr>
            <p:cNvPr id="7" name="Heart 6"/>
            <p:cNvSpPr/>
            <p:nvPr/>
          </p:nvSpPr>
          <p:spPr>
            <a:xfrm>
              <a:off x="1219200" y="5991554"/>
              <a:ext cx="1712686" cy="87811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art 7"/>
            <p:cNvSpPr/>
            <p:nvPr/>
          </p:nvSpPr>
          <p:spPr>
            <a:xfrm>
              <a:off x="3222172" y="5979886"/>
              <a:ext cx="1712686" cy="87811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art 8"/>
            <p:cNvSpPr/>
            <p:nvPr/>
          </p:nvSpPr>
          <p:spPr>
            <a:xfrm>
              <a:off x="5065487" y="5969000"/>
              <a:ext cx="1712686" cy="878114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202060" y="4354286"/>
            <a:ext cx="986971" cy="76944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/>
              <a:t>২ 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9216573" y="5834744"/>
            <a:ext cx="972458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467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85330" y="247127"/>
            <a:ext cx="4165600" cy="134982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বেলী দল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54945" y="2686539"/>
            <a:ext cx="2441397" cy="1655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16913" y="2913968"/>
            <a:ext cx="1161143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/>
              <a:t>১ </a:t>
            </a:r>
            <a:endParaRPr lang="en-US" sz="7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55" y="4705576"/>
            <a:ext cx="2619375" cy="174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18512" y="5069281"/>
            <a:ext cx="1262743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/>
              <a:t>৩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865955" y="1960808"/>
            <a:ext cx="40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গণনা করি ও খালি ঘরে সংখ্যা লিখিঃ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8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127879" y="2423860"/>
            <a:ext cx="3408136" cy="1072243"/>
            <a:chOff x="1107622" y="1090386"/>
            <a:chExt cx="3408136" cy="107224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622" y="1090386"/>
              <a:ext cx="1608365" cy="10722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7393" y="1090386"/>
              <a:ext cx="1608365" cy="1072243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368" y="2045371"/>
            <a:ext cx="1514130" cy="100673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204507" y="4425981"/>
            <a:ext cx="2932064" cy="1404922"/>
            <a:chOff x="1002757" y="2896326"/>
            <a:chExt cx="3426458" cy="195797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758" y="2896326"/>
              <a:ext cx="1713229" cy="97898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757" y="3875314"/>
              <a:ext cx="1713229" cy="97898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5986" y="3630023"/>
              <a:ext cx="1713229" cy="978988"/>
            </a:xfrm>
            <a:prstGeom prst="rect">
              <a:avLst/>
            </a:prstGeom>
          </p:spPr>
        </p:pic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08524"/>
              </p:ext>
            </p:extLst>
          </p:nvPr>
        </p:nvGraphicFramePr>
        <p:xfrm>
          <a:off x="6023427" y="2452914"/>
          <a:ext cx="1132115" cy="4130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2115">
                  <a:extLst>
                    <a:ext uri="{9D8B030D-6E8A-4147-A177-3AD203B41FA5}">
                      <a16:colId xmlns:a16="http://schemas.microsoft.com/office/drawing/2014/main" val="1958375188"/>
                    </a:ext>
                  </a:extLst>
                </a:gridCol>
              </a:tblGrid>
              <a:tr h="1080247">
                <a:tc>
                  <a:txBody>
                    <a:bodyPr/>
                    <a:lstStyle/>
                    <a:p>
                      <a:pPr algn="ctr"/>
                      <a:endParaRPr lang="bn-BD" dirty="0"/>
                    </a:p>
                    <a:p>
                      <a:pPr algn="ctr"/>
                      <a:endParaRPr lang="bn-BD" dirty="0"/>
                    </a:p>
                    <a:p>
                      <a:pPr algn="ctr"/>
                      <a:r>
                        <a:rPr lang="bn-BD" dirty="0"/>
                        <a:t>৪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867759"/>
                  </a:ext>
                </a:extLst>
              </a:tr>
              <a:tr h="921336">
                <a:tc>
                  <a:txBody>
                    <a:bodyPr/>
                    <a:lstStyle/>
                    <a:p>
                      <a:r>
                        <a:rPr lang="bn-BD" dirty="0"/>
                        <a:t>      </a:t>
                      </a:r>
                    </a:p>
                    <a:p>
                      <a:r>
                        <a:rPr lang="bn-BD" dirty="0"/>
                        <a:t>      </a:t>
                      </a:r>
                    </a:p>
                    <a:p>
                      <a:r>
                        <a:rPr lang="bn-BD" dirty="0"/>
                        <a:t>     ২       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60630"/>
                  </a:ext>
                </a:extLst>
              </a:tr>
              <a:tr h="1010465">
                <a:tc>
                  <a:txBody>
                    <a:bodyPr/>
                    <a:lstStyle/>
                    <a:p>
                      <a:r>
                        <a:rPr lang="bn-BD" dirty="0"/>
                        <a:t>       </a:t>
                      </a:r>
                    </a:p>
                    <a:p>
                      <a:r>
                        <a:rPr lang="bn-BD" dirty="0"/>
                        <a:t>      </a:t>
                      </a:r>
                    </a:p>
                    <a:p>
                      <a:r>
                        <a:rPr lang="bn-BD" dirty="0"/>
                        <a:t>     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334933"/>
                  </a:ext>
                </a:extLst>
              </a:tr>
              <a:tr h="1010465">
                <a:tc>
                  <a:txBody>
                    <a:bodyPr/>
                    <a:lstStyle/>
                    <a:p>
                      <a:r>
                        <a:rPr lang="bn-BD" dirty="0"/>
                        <a:t>     </a:t>
                      </a:r>
                    </a:p>
                    <a:p>
                      <a:r>
                        <a:rPr lang="bn-BD" dirty="0"/>
                        <a:t>     </a:t>
                      </a:r>
                    </a:p>
                    <a:p>
                      <a:r>
                        <a:rPr lang="bn-BD" dirty="0"/>
                        <a:t>     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606987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9129486" y="4098467"/>
            <a:ext cx="2437491" cy="1959338"/>
            <a:chOff x="8704497" y="3029131"/>
            <a:chExt cx="3167077" cy="2370364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7726" y="3029131"/>
              <a:ext cx="1453848" cy="109038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4497" y="3029131"/>
              <a:ext cx="1453848" cy="1090386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4497" y="4309109"/>
              <a:ext cx="1453848" cy="1090386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7726" y="4309109"/>
              <a:ext cx="1453848" cy="1090386"/>
            </a:xfrm>
            <a:prstGeom prst="rect">
              <a:avLst/>
            </a:prstGeom>
          </p:spPr>
        </p:pic>
      </p:grpSp>
      <p:cxnSp>
        <p:nvCxnSpPr>
          <p:cNvPr id="26" name="Straight Arrow Connector 25"/>
          <p:cNvCxnSpPr/>
          <p:nvPr/>
        </p:nvCxnSpPr>
        <p:spPr>
          <a:xfrm>
            <a:off x="4513377" y="3093904"/>
            <a:ext cx="1261835" cy="729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00276" y="5479672"/>
            <a:ext cx="1114871" cy="428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261715" y="2912544"/>
            <a:ext cx="2049231" cy="216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7055728" y="3256201"/>
            <a:ext cx="1973943" cy="1743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Sequential Access Storage 38"/>
          <p:cNvSpPr/>
          <p:nvPr/>
        </p:nvSpPr>
        <p:spPr>
          <a:xfrm flipH="1">
            <a:off x="3492425" y="174089"/>
            <a:ext cx="5299499" cy="1786979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মূল্যায়ণঃ </a:t>
            </a:r>
            <a:r>
              <a:rPr lang="bn-BD" dirty="0"/>
              <a:t>ছবির সাথে সংখ্যা মিল করি (১টি করে দেখানো হলো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612571" y="972457"/>
            <a:ext cx="7242629" cy="378822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/>
              <a:t>বাড়ির কাজঃ                                                            </a:t>
            </a:r>
            <a:r>
              <a:rPr lang="bn-BD" sz="3600" dirty="0"/>
              <a:t>১ থেকে ৫ পর্যন্ত সংখ্যা প্রতিকগুলো লিখে আনবো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048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00" y="2612573"/>
            <a:ext cx="4913164" cy="3556000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4003764" y="290286"/>
            <a:ext cx="3311437" cy="1712686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92D050"/>
                </a:solidFill>
              </a:rPr>
              <a:t>আবার দেখা হবে বিদায়। 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1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2394856" y="725714"/>
            <a:ext cx="7402287" cy="4949372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33371" y="2309336"/>
            <a:ext cx="4963886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2800" dirty="0"/>
              <a:t>      </a:t>
            </a:r>
            <a:r>
              <a:rPr lang="bn-BD" sz="2800" b="1" i="1" u="sng" dirty="0"/>
              <a:t>শিক্ষক পরিচিতিঃ</a:t>
            </a:r>
            <a:endParaRPr lang="en-US" sz="2800" b="1" i="1" u="sng" dirty="0"/>
          </a:p>
          <a:p>
            <a:r>
              <a:rPr lang="en-US" b="1" i="1" dirty="0"/>
              <a:t>                 </a:t>
            </a:r>
            <a:r>
              <a:rPr lang="en-US" b="1" i="1" dirty="0" err="1"/>
              <a:t>মোঃশাহরিয়ার</a:t>
            </a:r>
            <a:r>
              <a:rPr lang="en-US" b="1" i="1" dirty="0"/>
              <a:t> </a:t>
            </a:r>
            <a:r>
              <a:rPr lang="en-US" b="1" i="1" dirty="0" err="1"/>
              <a:t>আলম</a:t>
            </a:r>
            <a:r>
              <a:rPr lang="en-US" b="1" i="1" dirty="0"/>
              <a:t> </a:t>
            </a:r>
            <a:endParaRPr lang="bn-BD" b="1" dirty="0"/>
          </a:p>
          <a:p>
            <a:r>
              <a:rPr lang="bn-BD" dirty="0"/>
              <a:t>                সহকারি শিক্ষক </a:t>
            </a:r>
          </a:p>
          <a:p>
            <a:r>
              <a:rPr lang="en-US" dirty="0"/>
              <a:t>৪৯ </a:t>
            </a:r>
            <a:r>
              <a:rPr lang="en-US" dirty="0" err="1"/>
              <a:t>নং</a:t>
            </a:r>
            <a:r>
              <a:rPr lang="en-US" dirty="0"/>
              <a:t> </a:t>
            </a:r>
            <a:r>
              <a:rPr lang="en-US" dirty="0" err="1"/>
              <a:t>কাঁঠালবাড়ীয়া</a:t>
            </a:r>
            <a:r>
              <a:rPr lang="en-US" dirty="0"/>
              <a:t> </a:t>
            </a:r>
            <a:r>
              <a:rPr lang="bn-BD" dirty="0"/>
              <a:t> সরকারি প্রাথমিক বিদ্যালয়  </a:t>
            </a:r>
            <a:endParaRPr lang="en-US" dirty="0"/>
          </a:p>
          <a:p>
            <a:r>
              <a:rPr lang="bn-BD" dirty="0"/>
              <a:t>              </a:t>
            </a:r>
            <a:r>
              <a:rPr lang="en-US" dirty="0" err="1"/>
              <a:t>রায়গঞ্জ</a:t>
            </a:r>
            <a:r>
              <a:rPr lang="en-US"/>
              <a:t>, </a:t>
            </a:r>
            <a:r>
              <a:rPr lang="bn-BD"/>
              <a:t>সিরাজগঞ্জ  </a:t>
            </a:r>
            <a:r>
              <a:rPr lang="bn-BD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3699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698171" y="275771"/>
            <a:ext cx="8752115" cy="537028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 </a:t>
            </a: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১ম </a:t>
            </a: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              সময়ঃ ৪০ মিনিট 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ocument 2"/>
          <p:cNvSpPr/>
          <p:nvPr/>
        </p:nvSpPr>
        <p:spPr>
          <a:xfrm>
            <a:off x="2046514" y="1407886"/>
            <a:ext cx="7808686" cy="3962400"/>
          </a:xfrm>
          <a:prstGeom prst="flowChart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সৃষ্টিঃ 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ছড়া বলার মাধ্যমেঃ 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আতা গাছে তোতা পাখি ডালিম গাছে মৌ 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এতো ডাকি তবু কথা কউ না কেন বউ।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0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Callout 2 3"/>
          <p:cNvSpPr/>
          <p:nvPr/>
        </p:nvSpPr>
        <p:spPr>
          <a:xfrm>
            <a:off x="3730172" y="841830"/>
            <a:ext cx="4064000" cy="1204686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যাচাইঃ 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56" y="2608941"/>
            <a:ext cx="1275986" cy="10922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30399" y="3813400"/>
            <a:ext cx="1306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মুরগী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9601" y="2835727"/>
            <a:ext cx="1030514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36685" y="3020393"/>
            <a:ext cx="48622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61705" y="6502400"/>
            <a:ext cx="157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পাখি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349829" y="4354287"/>
            <a:ext cx="2002971" cy="2148114"/>
            <a:chOff x="1349829" y="4354287"/>
            <a:chExt cx="2002971" cy="2148114"/>
          </a:xfrm>
        </p:grpSpPr>
        <p:grpSp>
          <p:nvGrpSpPr>
            <p:cNvPr id="14" name="Group 13"/>
            <p:cNvGrpSpPr/>
            <p:nvPr/>
          </p:nvGrpSpPr>
          <p:grpSpPr>
            <a:xfrm>
              <a:off x="1661705" y="4459731"/>
              <a:ext cx="1272394" cy="1765463"/>
              <a:chOff x="1521278" y="4459732"/>
              <a:chExt cx="1272394" cy="1765463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1278" y="4459732"/>
                <a:ext cx="1272394" cy="79300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1278" y="5432189"/>
                <a:ext cx="1272394" cy="793006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</p:pic>
        </p:grpSp>
        <p:sp>
          <p:nvSpPr>
            <p:cNvPr id="16" name="Double Brace 15"/>
            <p:cNvSpPr/>
            <p:nvPr/>
          </p:nvSpPr>
          <p:spPr>
            <a:xfrm>
              <a:off x="1349829" y="4354287"/>
              <a:ext cx="2002971" cy="2148114"/>
            </a:xfrm>
            <a:prstGeom prst="brace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447314" y="4905829"/>
            <a:ext cx="1190172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২ 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570514" y="5138057"/>
            <a:ext cx="4659087" cy="294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6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 animBg="1"/>
      <p:bldP spid="15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Callout 4"/>
          <p:cNvSpPr/>
          <p:nvPr/>
        </p:nvSpPr>
        <p:spPr>
          <a:xfrm>
            <a:off x="1799772" y="435430"/>
            <a:ext cx="6633028" cy="320765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 ঘোষণাঃ</a:t>
            </a: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 সম্পর্কে ধারনা</a:t>
            </a: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   সংখ্যা ১ থেকে ৯ পযর্ন্ত।  </a:t>
            </a:r>
          </a:p>
          <a:p>
            <a:pPr algn="ctr"/>
            <a:r>
              <a:rPr lang="bn-BD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নং ১০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162628" y="624115"/>
            <a:ext cx="8926285" cy="4978399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শিখন ফলঃ </a:t>
            </a:r>
            <a:r>
              <a:rPr lang="en-US" sz="6000" dirty="0"/>
              <a:t>     </a:t>
            </a:r>
            <a:r>
              <a:rPr lang="bn-BD" sz="4400" dirty="0"/>
              <a:t>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    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১ থেকে ৯ পর্যন্ত সংখ্যা প্রতিকগুলো  নাম অনুযায়ী চিনতে পারবে।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359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tored Data 1"/>
          <p:cNvSpPr/>
          <p:nvPr/>
        </p:nvSpPr>
        <p:spPr>
          <a:xfrm flipH="1">
            <a:off x="1538508" y="130629"/>
            <a:ext cx="8026406" cy="2228965"/>
          </a:xfrm>
          <a:prstGeom prst="flowChartOnline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উপস্থাপনঃ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96" y="2816078"/>
            <a:ext cx="1352607" cy="7608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28972" y="2699068"/>
            <a:ext cx="573314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/>
              <a:t>১</a:t>
            </a:r>
            <a:endParaRPr lang="en-US" sz="48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35753" y="3100258"/>
            <a:ext cx="4804229" cy="2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53142" y="3796105"/>
            <a:ext cx="2294698" cy="749795"/>
            <a:chOff x="333831" y="3796105"/>
            <a:chExt cx="2614009" cy="68838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831" y="3796105"/>
              <a:ext cx="1204678" cy="688387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114" y="3809792"/>
              <a:ext cx="1180726" cy="6747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6828972" y="3961125"/>
            <a:ext cx="711200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 </a:t>
            </a:r>
            <a:r>
              <a:rPr lang="bn-BD" sz="3200" dirty="0"/>
              <a:t>২</a:t>
            </a:r>
            <a:endParaRPr lang="en-US" sz="3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374572" y="4253513"/>
            <a:ext cx="2685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653142" y="5145506"/>
            <a:ext cx="2285999" cy="775497"/>
            <a:chOff x="329682" y="5145506"/>
            <a:chExt cx="2609460" cy="688405"/>
          </a:xfrm>
        </p:grpSpPr>
        <p:sp>
          <p:nvSpPr>
            <p:cNvPr id="17" name="5-Point Star 16"/>
            <p:cNvSpPr/>
            <p:nvPr/>
          </p:nvSpPr>
          <p:spPr>
            <a:xfrm>
              <a:off x="329682" y="5145506"/>
              <a:ext cx="725716" cy="638628"/>
            </a:xfrm>
            <a:prstGeom prst="star5">
              <a:avLst>
                <a:gd name="adj" fmla="val 17042"/>
                <a:gd name="hf" fmla="val 105146"/>
                <a:gd name="vf" fmla="val 1105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1271554" y="5195283"/>
              <a:ext cx="725716" cy="63862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2213426" y="5195283"/>
              <a:ext cx="725716" cy="63862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28972" y="5051958"/>
            <a:ext cx="711200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/>
              <a:t>৩</a:t>
            </a:r>
            <a:endParaRPr lang="en-US" sz="40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374572" y="5464820"/>
            <a:ext cx="3113314" cy="49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4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957942" y="339950"/>
            <a:ext cx="3285557" cy="1349146"/>
            <a:chOff x="0" y="339950"/>
            <a:chExt cx="4243500" cy="121307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39951"/>
              <a:ext cx="1213077" cy="121307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028" y="339951"/>
              <a:ext cx="1213077" cy="121307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3943" y="339951"/>
              <a:ext cx="1213077" cy="121307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0423" y="339950"/>
              <a:ext cx="1213077" cy="1213077"/>
            </a:xfrm>
            <a:prstGeom prst="rect">
              <a:avLst/>
            </a:prstGeom>
          </p:spPr>
        </p:pic>
      </p:grpSp>
      <p:cxnSp>
        <p:nvCxnSpPr>
          <p:cNvPr id="7" name="Straight Arrow Connector 6"/>
          <p:cNvCxnSpPr/>
          <p:nvPr/>
        </p:nvCxnSpPr>
        <p:spPr>
          <a:xfrm>
            <a:off x="4499429" y="946488"/>
            <a:ext cx="35269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44114" y="725714"/>
            <a:ext cx="8128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৪ 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48229" y="2050140"/>
            <a:ext cx="3353882" cy="2028374"/>
            <a:chOff x="570843" y="2050140"/>
            <a:chExt cx="4031268" cy="232047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44" y="2050140"/>
              <a:ext cx="1284465" cy="109945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8248" y="2050141"/>
              <a:ext cx="1284465" cy="109945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7646" y="2050141"/>
              <a:ext cx="1284465" cy="109945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43" y="3271152"/>
              <a:ext cx="1284465" cy="109945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181" y="3271153"/>
              <a:ext cx="1284465" cy="1099459"/>
            </a:xfrm>
            <a:prstGeom prst="rect">
              <a:avLst/>
            </a:prstGeom>
          </p:spPr>
        </p:pic>
      </p:grpSp>
      <p:cxnSp>
        <p:nvCxnSpPr>
          <p:cNvPr id="17" name="Straight Arrow Connector 16"/>
          <p:cNvCxnSpPr/>
          <p:nvPr/>
        </p:nvCxnSpPr>
        <p:spPr>
          <a:xfrm>
            <a:off x="5384800" y="3149599"/>
            <a:ext cx="29899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34400" y="2859312"/>
            <a:ext cx="8128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৫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248229" y="4506283"/>
            <a:ext cx="3856398" cy="1237354"/>
            <a:chOff x="570842" y="4989275"/>
            <a:chExt cx="4243498" cy="168548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43" y="4989275"/>
              <a:ext cx="1284465" cy="72209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42" y="5952669"/>
              <a:ext cx="1284465" cy="72209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176" y="4989275"/>
              <a:ext cx="1284465" cy="72209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9875" y="4989275"/>
              <a:ext cx="1284465" cy="72209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176" y="5952668"/>
              <a:ext cx="1284465" cy="722095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9874" y="5952667"/>
              <a:ext cx="1284465" cy="722095"/>
            </a:xfrm>
            <a:prstGeom prst="rect">
              <a:avLst/>
            </a:prstGeom>
          </p:spPr>
        </p:pic>
      </p:grpSp>
      <p:cxnSp>
        <p:nvCxnSpPr>
          <p:cNvPr id="26" name="Straight Arrow Connector 25"/>
          <p:cNvCxnSpPr/>
          <p:nvPr/>
        </p:nvCxnSpPr>
        <p:spPr>
          <a:xfrm>
            <a:off x="5326743" y="5191757"/>
            <a:ext cx="3439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056914" y="5007091"/>
            <a:ext cx="81280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/>
              <a:t>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5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171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ptisiraj6</dc:creator>
  <cp:lastModifiedBy>DPE</cp:lastModifiedBy>
  <cp:revision>57</cp:revision>
  <dcterms:created xsi:type="dcterms:W3CDTF">2019-06-18T08:38:42Z</dcterms:created>
  <dcterms:modified xsi:type="dcterms:W3CDTF">2020-03-10T06:04:08Z</dcterms:modified>
</cp:coreProperties>
</file>