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66" r:id="rId6"/>
    <p:sldId id="259" r:id="rId7"/>
    <p:sldId id="268" r:id="rId8"/>
    <p:sldId id="269" r:id="rId9"/>
    <p:sldId id="267" r:id="rId10"/>
    <p:sldId id="265" r:id="rId11"/>
    <p:sldId id="261" r:id="rId12"/>
    <p:sldId id="271" r:id="rId13"/>
    <p:sldId id="273" r:id="rId14"/>
    <p:sldId id="272" r:id="rId15"/>
    <p:sldId id="275" r:id="rId16"/>
    <p:sldId id="279" r:id="rId17"/>
    <p:sldId id="274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24" autoAdjust="0"/>
  </p:normalViewPr>
  <p:slideViewPr>
    <p:cSldViewPr>
      <p:cViewPr>
        <p:scale>
          <a:sx n="100" d="100"/>
          <a:sy n="100" d="100"/>
        </p:scale>
        <p:origin x="-456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9202203343003184"/>
          <c:w val="0.99465845615452209"/>
          <c:h val="0.5940544274071022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লাভ-ক্ষতি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-0.22337707786526731"/>
                  <c:y val="-9.92768338168255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NikoshBAN" pitchFamily="2" charset="0"/>
                        <a:cs typeface="NikoshBAN" pitchFamily="2" charset="0"/>
                      </a:rPr>
                      <a:t>১৮%</a:t>
                    </a:r>
                    <a:endParaRPr lang="en-US" dirty="0">
                      <a:latin typeface="NikoshBAN" pitchFamily="2" charset="0"/>
                      <a:cs typeface="NikoshBAN" pitchFamily="2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9526377952755924"/>
                  <c:y val="3.206174886033998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latin typeface="NikoshBAN" pitchFamily="2" charset="0"/>
                        <a:cs typeface="NikoshBAN" pitchFamily="2" charset="0"/>
                      </a:rPr>
                      <a:t>১০%</a:t>
                    </a:r>
                    <a:endParaRPr lang="en-US" dirty="0">
                      <a:latin typeface="NikoshBAN" pitchFamily="2" charset="0"/>
                      <a:cs typeface="NikoshBAN" pitchFamily="2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ব্যাংক সুদ</c:v>
                </c:pt>
                <c:pt idx="1">
                  <c:v>ব্যবসায়ের আয়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0.18000000000000002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9296554276869299"/>
          <c:y val="2.6315789473684216E-2"/>
          <c:w val="0.80210276600040376"/>
          <c:h val="0.34301077496892013"/>
        </c:manualLayout>
      </c:layout>
      <c:overlay val="0"/>
      <c:txPr>
        <a:bodyPr/>
        <a:lstStyle/>
        <a:p>
          <a:pPr>
            <a:defRPr sz="2800">
              <a:latin typeface="NikoshBAN" pitchFamily="2" charset="0"/>
              <a:cs typeface="NikoshBAN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038293290261799E-2"/>
          <c:y val="0.35270247469066468"/>
          <c:w val="0.96047042196648491"/>
          <c:h val="0.6247794025746833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লাভ-ক্ষতি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-0.20200955649774541"/>
                  <c:y val="3.23021135515956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NikoshBAN" pitchFamily="2" charset="0"/>
                        <a:cs typeface="NikoshBAN" pitchFamily="2" charset="0"/>
                      </a:rPr>
                      <a:t>১৮%</a:t>
                    </a:r>
                    <a:endParaRPr lang="en-US" dirty="0">
                      <a:latin typeface="NikoshBAN" pitchFamily="2" charset="0"/>
                      <a:cs typeface="NikoshBAN" pitchFamily="2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2945184736523341"/>
                  <c:y val="-6.8815444122116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NikoshBAN" pitchFamily="2" charset="0"/>
                        <a:cs typeface="NikoshBAN" pitchFamily="2" charset="0"/>
                      </a:rPr>
                      <a:t>২৫%</a:t>
                    </a:r>
                    <a:endParaRPr lang="en-US" dirty="0">
                      <a:latin typeface="NikoshBAN" pitchFamily="2" charset="0"/>
                      <a:cs typeface="NikoshBAN" pitchFamily="2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ব্যাংক সুদ</c:v>
                </c:pt>
                <c:pt idx="1">
                  <c:v>ব্যবসায়ের আয়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0.18000000000000002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2800">
              <a:latin typeface="NikoshBAN" pitchFamily="2" charset="0"/>
              <a:cs typeface="NikoshBAN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কোম্পিানি-১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মালিকের অংশ</c:v>
                </c:pt>
                <c:pt idx="1">
                  <c:v>ব্যাংক ঋণ</c:v>
                </c:pt>
                <c:pt idx="2">
                  <c:v>অন্যান্য প্রতিষ্ঠান</c:v>
                </c:pt>
              </c:strCache>
            </c:strRef>
          </c:cat>
          <c:val>
            <c:numRef>
              <c:f>Sheet1!$B$2:$B$4</c:f>
              <c:numCache>
                <c:formatCode>[$-5000445]0%</c:formatCode>
                <c:ptCount val="3"/>
                <c:pt idx="0">
                  <c:v>0.5</c:v>
                </c:pt>
                <c:pt idx="1">
                  <c:v>0.35000000000000031</c:v>
                </c:pt>
                <c:pt idx="2">
                  <c:v>0.15000000000000019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626620928"/>
        <c:axId val="627565120"/>
      </c:barChart>
      <c:catAx>
        <c:axId val="626620928"/>
        <c:scaling>
          <c:orientation val="minMax"/>
        </c:scaling>
        <c:delete val="0"/>
        <c:axPos val="b"/>
        <c:majorTickMark val="none"/>
        <c:minorTickMark val="none"/>
        <c:tickLblPos val="nextTo"/>
        <c:crossAx val="627565120"/>
        <c:crosses val="autoZero"/>
        <c:auto val="1"/>
        <c:lblAlgn val="ctr"/>
        <c:lblOffset val="100"/>
        <c:noMultiLvlLbl val="0"/>
      </c:catAx>
      <c:valAx>
        <c:axId val="627565120"/>
        <c:scaling>
          <c:orientation val="minMax"/>
        </c:scaling>
        <c:delete val="0"/>
        <c:axPos val="l"/>
        <c:majorGridlines/>
        <c:numFmt formatCode="[$-5000445]0%" sourceLinked="1"/>
        <c:majorTickMark val="none"/>
        <c:minorTickMark val="none"/>
        <c:tickLblPos val="nextTo"/>
        <c:crossAx val="626620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NikoshBAN" pitchFamily="2" charset="0"/>
          <a:cs typeface="NikoshBAN" pitchFamily="2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/>
            </a:pPr>
            <a:r>
              <a:rPr lang="as-IN"/>
              <a:t>কোম্পিানি-২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কোম্পিানি-২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মালিকের অংশ</c:v>
                </c:pt>
                <c:pt idx="1">
                  <c:v>ব্যাংক ঋণ</c:v>
                </c:pt>
                <c:pt idx="2">
                  <c:v>অন্যান্য প্রতিষ্ঠান</c:v>
                </c:pt>
                <c:pt idx="3">
                  <c:v>বন্ধু-বান্ধব</c:v>
                </c:pt>
              </c:strCache>
            </c:strRef>
          </c:cat>
          <c:val>
            <c:numRef>
              <c:f>Sheet1!$B$2:$B$5</c:f>
              <c:numCache>
                <c:formatCode>[$-5000445]0%</c:formatCode>
                <c:ptCount val="4"/>
                <c:pt idx="0">
                  <c:v>0.5</c:v>
                </c:pt>
                <c:pt idx="1">
                  <c:v>0.30000000000000032</c:v>
                </c:pt>
                <c:pt idx="2">
                  <c:v>0.15000000000000019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626450432"/>
        <c:axId val="627566848"/>
      </c:barChart>
      <c:catAx>
        <c:axId val="626450432"/>
        <c:scaling>
          <c:orientation val="minMax"/>
        </c:scaling>
        <c:delete val="0"/>
        <c:axPos val="b"/>
        <c:majorTickMark val="none"/>
        <c:minorTickMark val="none"/>
        <c:tickLblPos val="nextTo"/>
        <c:crossAx val="627566848"/>
        <c:crosses val="autoZero"/>
        <c:auto val="1"/>
        <c:lblAlgn val="ctr"/>
        <c:lblOffset val="100"/>
        <c:noMultiLvlLbl val="0"/>
      </c:catAx>
      <c:valAx>
        <c:axId val="627566848"/>
        <c:scaling>
          <c:orientation val="minMax"/>
        </c:scaling>
        <c:delete val="0"/>
        <c:axPos val="l"/>
        <c:majorGridlines/>
        <c:numFmt formatCode="[$-5000445]0%" sourceLinked="1"/>
        <c:majorTickMark val="none"/>
        <c:minorTickMark val="none"/>
        <c:tickLblPos val="nextTo"/>
        <c:crossAx val="626450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NikoshBAN" pitchFamily="2" charset="0"/>
          <a:cs typeface="NikoshBAN" pitchFamily="2" charset="0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gif"/><Relationship Id="rId1" Type="http://schemas.openxmlformats.org/officeDocument/2006/relationships/image" Target="../media/image20.png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image" Target="../media/image26.png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283E1-3DB9-41E0-A0AE-B0E033E104F7}" type="doc">
      <dgm:prSet loTypeId="urn:microsoft.com/office/officeart/2005/8/layout/radial5" loCatId="cycle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1E87044-C5CB-4443-91B3-2D7C45F6E0EF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মূলধন খরচ</a:t>
          </a:r>
          <a:endParaRPr lang="en-US" dirty="0"/>
        </a:p>
      </dgm:t>
    </dgm:pt>
    <dgm:pt modelId="{0EE25DE8-EE8A-46B2-B9E0-8F0F410DD409}" type="parTrans" cxnId="{97C8575D-9397-488F-8821-982186249313}">
      <dgm:prSet/>
      <dgm:spPr/>
      <dgm:t>
        <a:bodyPr/>
        <a:lstStyle/>
        <a:p>
          <a:endParaRPr lang="en-US"/>
        </a:p>
      </dgm:t>
    </dgm:pt>
    <dgm:pt modelId="{2E85C6C9-92A7-4551-B57A-67F552F7031D}" type="sibTrans" cxnId="{97C8575D-9397-488F-8821-982186249313}">
      <dgm:prSet/>
      <dgm:spPr/>
      <dgm:t>
        <a:bodyPr/>
        <a:lstStyle/>
        <a:p>
          <a:endParaRPr lang="en-US"/>
        </a:p>
      </dgm:t>
    </dgm:pt>
    <dgm:pt modelId="{68537209-BC11-44D8-904A-DEC39C59640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/>
          </a:solidFill>
        </a:ln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91BDAEF-C68A-4BC9-8F10-772240C2869F}" type="parTrans" cxnId="{FD22CAC1-0DF3-41A4-95A6-4D2F77E627ED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50A05DFC-496E-4760-84C7-C31943B0F35F}" type="sibTrans" cxnId="{FD22CAC1-0DF3-41A4-95A6-4D2F77E627ED}">
      <dgm:prSet/>
      <dgm:spPr/>
      <dgm:t>
        <a:bodyPr/>
        <a:lstStyle/>
        <a:p>
          <a:endParaRPr lang="en-US"/>
        </a:p>
      </dgm:t>
    </dgm:pt>
    <dgm:pt modelId="{D0BBA893-B475-4E55-9789-7F34D845E48A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66FFFF"/>
          </a:solidFill>
        </a:ln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EAEE9A9-892B-4005-A056-3F60162636F4}" type="parTrans" cxnId="{E8007444-7BB5-4CF3-B3E8-465988D480DB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08F3BE76-A137-4ED0-8DE8-05A33DD6ACFE}" type="sibTrans" cxnId="{E8007444-7BB5-4CF3-B3E8-465988D480DB}">
      <dgm:prSet/>
      <dgm:spPr/>
      <dgm:t>
        <a:bodyPr/>
        <a:lstStyle/>
        <a:p>
          <a:endParaRPr lang="en-US"/>
        </a:p>
      </dgm:t>
    </dgm:pt>
    <dgm:pt modelId="{FA70D80C-375F-4299-AE1A-359CDEBE4610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3FC6FB3-CAB4-49E9-AD3F-0488B056D9D6}" type="parTrans" cxnId="{46894458-69EA-43BA-840F-C997F9BEB7B9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705A18BA-85BC-43D7-B62B-29D83BC3B2BE}" type="sibTrans" cxnId="{46894458-69EA-43BA-840F-C997F9BEB7B9}">
      <dgm:prSet/>
      <dgm:spPr/>
      <dgm:t>
        <a:bodyPr/>
        <a:lstStyle/>
        <a:p>
          <a:endParaRPr lang="en-US"/>
        </a:p>
      </dgm:t>
    </dgm:pt>
    <dgm:pt modelId="{2A0A471D-AF08-4FCD-8A50-986D8CB06B5C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8B34607-B8EE-4AC5-A452-1BC9E5D1C5D8}" type="parTrans" cxnId="{086480CE-B3C2-4E2C-9994-39BD8A60602F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9B1A9C75-A905-4698-A526-ED04DAF2C4DA}" type="sibTrans" cxnId="{086480CE-B3C2-4E2C-9994-39BD8A60602F}">
      <dgm:prSet/>
      <dgm:spPr/>
      <dgm:t>
        <a:bodyPr/>
        <a:lstStyle/>
        <a:p>
          <a:endParaRPr lang="en-US"/>
        </a:p>
      </dgm:t>
    </dgm:pt>
    <dgm:pt modelId="{68B45943-7D68-4746-A2A0-994619D6F04E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5D1618D-8AFF-4698-AA74-9A8F2FC4D5DF}" type="parTrans" cxnId="{142FAE15-C7D2-4370-9FEB-DC96CDF70CDD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9E57FAFF-6AD6-437C-8337-29FFEFD7D0D9}" type="sibTrans" cxnId="{142FAE15-C7D2-4370-9FEB-DC96CDF70CDD}">
      <dgm:prSet/>
      <dgm:spPr/>
      <dgm:t>
        <a:bodyPr/>
        <a:lstStyle/>
        <a:p>
          <a:endParaRPr lang="en-US"/>
        </a:p>
      </dgm:t>
    </dgm:pt>
    <dgm:pt modelId="{C0F459D5-66E9-46C5-93FC-355D424C3B00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82B92C8-D810-41AC-8120-063AE522B4C3}" type="parTrans" cxnId="{E16F3950-C786-4062-84B3-1D8408DD0E9D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C762AF5A-9603-4DEB-BE77-B5FA66DF2353}" type="sibTrans" cxnId="{E16F3950-C786-4062-84B3-1D8408DD0E9D}">
      <dgm:prSet/>
      <dgm:spPr/>
      <dgm:t>
        <a:bodyPr/>
        <a:lstStyle/>
        <a:p>
          <a:endParaRPr lang="en-US"/>
        </a:p>
      </dgm:t>
    </dgm:pt>
    <dgm:pt modelId="{2379B990-64DC-43CB-87E6-16E33ECCBBEF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  <a:ln>
          <a:solidFill>
            <a:srgbClr val="002060"/>
          </a:solidFill>
        </a:ln>
        <a:scene3d>
          <a:camera prst="orthographicFront"/>
          <a:lightRig rig="flat" dir="t"/>
        </a:scene3d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DB1AF1D-DEB5-4735-AA43-3418F2EF4913}" type="sibTrans" cxnId="{36A44D51-68A9-4E99-9CBB-06CEBFFCB31E}">
      <dgm:prSet/>
      <dgm:spPr/>
      <dgm:t>
        <a:bodyPr/>
        <a:lstStyle/>
        <a:p>
          <a:endParaRPr lang="en-US"/>
        </a:p>
      </dgm:t>
    </dgm:pt>
    <dgm:pt modelId="{2A5ECE38-E6AE-4E40-B4E2-75C03E394553}" type="parTrans" cxnId="{36A44D51-68A9-4E99-9CBB-06CEBFFCB31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247BA887-2BF1-4B93-94D1-2B290F8CF3AC}" type="pres">
      <dgm:prSet presAssocID="{CE5283E1-3DB9-41E0-A0AE-B0E033E104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FFC168-2D85-4B59-83FC-B8BA9A4CDA37}" type="pres">
      <dgm:prSet presAssocID="{D1E87044-C5CB-4443-91B3-2D7C45F6E0EF}" presName="centerShape" presStyleLbl="node0" presStyleIdx="0" presStyleCnt="1"/>
      <dgm:spPr/>
      <dgm:t>
        <a:bodyPr/>
        <a:lstStyle/>
        <a:p>
          <a:endParaRPr lang="en-US"/>
        </a:p>
      </dgm:t>
    </dgm:pt>
    <dgm:pt modelId="{FD177D56-815D-4373-8397-B3B2E10A6E68}" type="pres">
      <dgm:prSet presAssocID="{2A5ECE38-E6AE-4E40-B4E2-75C03E394553}" presName="parTrans" presStyleLbl="sibTrans2D1" presStyleIdx="0" presStyleCnt="7"/>
      <dgm:spPr/>
      <dgm:t>
        <a:bodyPr/>
        <a:lstStyle/>
        <a:p>
          <a:endParaRPr lang="en-US"/>
        </a:p>
      </dgm:t>
    </dgm:pt>
    <dgm:pt modelId="{4A9BEFE8-4FC6-4D6E-895D-C46AAB3B3EE7}" type="pres">
      <dgm:prSet presAssocID="{2A5ECE38-E6AE-4E40-B4E2-75C03E394553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0DAF95B4-6689-4AA7-8471-9F92F4448BAF}" type="pres">
      <dgm:prSet presAssocID="{2379B990-64DC-43CB-87E6-16E33ECCBBEF}" presName="node" presStyleLbl="node1" presStyleIdx="0" presStyleCnt="7" custScaleX="142854" custScaleY="122841" custRadScaleRad="95652" custRadScaleInc="-2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7C533-B870-4868-AFDF-B3D739C265F3}" type="pres">
      <dgm:prSet presAssocID="{B91BDAEF-C68A-4BC9-8F10-772240C2869F}" presName="parTrans" presStyleLbl="sibTrans2D1" presStyleIdx="1" presStyleCnt="7"/>
      <dgm:spPr/>
      <dgm:t>
        <a:bodyPr/>
        <a:lstStyle/>
        <a:p>
          <a:endParaRPr lang="en-US"/>
        </a:p>
      </dgm:t>
    </dgm:pt>
    <dgm:pt modelId="{B03BBDA1-7953-4034-9E2E-433DEEC9C013}" type="pres">
      <dgm:prSet presAssocID="{B91BDAEF-C68A-4BC9-8F10-772240C2869F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DF345EE-345A-4660-8539-76D1FF3BE49E}" type="pres">
      <dgm:prSet presAssocID="{68537209-BC11-44D8-904A-DEC39C59640E}" presName="node" presStyleLbl="node1" presStyleIdx="1" presStyleCnt="7" custScaleX="159844" custScaleY="130736" custRadScaleRad="111904" custRadScaleInc="31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D1B52-7B2F-4796-B248-63D8C82A9AEB}" type="pres">
      <dgm:prSet presAssocID="{B8B34607-B8EE-4AC5-A452-1BC9E5D1C5D8}" presName="parTrans" presStyleLbl="sibTrans2D1" presStyleIdx="2" presStyleCnt="7"/>
      <dgm:spPr/>
      <dgm:t>
        <a:bodyPr/>
        <a:lstStyle/>
        <a:p>
          <a:endParaRPr lang="en-US"/>
        </a:p>
      </dgm:t>
    </dgm:pt>
    <dgm:pt modelId="{85DCF9EA-E514-42C8-B65A-C3EB1027A547}" type="pres">
      <dgm:prSet presAssocID="{B8B34607-B8EE-4AC5-A452-1BC9E5D1C5D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F67CBCA-BED3-4134-8BC2-50C63C9D1D6B}" type="pres">
      <dgm:prSet presAssocID="{2A0A471D-AF08-4FCD-8A50-986D8CB06B5C}" presName="node" presStyleLbl="node1" presStyleIdx="2" presStyleCnt="7" custScaleX="145777" custScaleY="112716" custRadScaleRad="121942" custRadScaleInc="-2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865BA-4411-46D6-957C-2BCD3F829610}" type="pres">
      <dgm:prSet presAssocID="{E82B92C8-D810-41AC-8120-063AE522B4C3}" presName="parTrans" presStyleLbl="sibTrans2D1" presStyleIdx="3" presStyleCnt="7"/>
      <dgm:spPr/>
      <dgm:t>
        <a:bodyPr/>
        <a:lstStyle/>
        <a:p>
          <a:endParaRPr lang="en-US"/>
        </a:p>
      </dgm:t>
    </dgm:pt>
    <dgm:pt modelId="{3DCB229D-4AEF-4B0A-A1D7-C9CCD06A9F3B}" type="pres">
      <dgm:prSet presAssocID="{E82B92C8-D810-41AC-8120-063AE522B4C3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E9B41D2D-1842-401D-8C6E-9BF8CD668E12}" type="pres">
      <dgm:prSet presAssocID="{C0F459D5-66E9-46C5-93FC-355D424C3B00}" presName="node" presStyleLbl="node1" presStyleIdx="3" presStyleCnt="7" custScaleX="132782" custRadScaleRad="99779" custRadScaleInc="-16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BD74D-F550-4CA4-A6BF-4094E76DCF62}" type="pres">
      <dgm:prSet presAssocID="{E5D1618D-8AFF-4698-AA74-9A8F2FC4D5DF}" presName="parTrans" presStyleLbl="sibTrans2D1" presStyleIdx="4" presStyleCnt="7"/>
      <dgm:spPr/>
      <dgm:t>
        <a:bodyPr/>
        <a:lstStyle/>
        <a:p>
          <a:endParaRPr lang="en-US"/>
        </a:p>
      </dgm:t>
    </dgm:pt>
    <dgm:pt modelId="{3C71273C-9252-4FC9-8785-C46EC9BD1F12}" type="pres">
      <dgm:prSet presAssocID="{E5D1618D-8AFF-4698-AA74-9A8F2FC4D5DF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71CF0E44-1C7A-4EA7-88B0-6611548712CD}" type="pres">
      <dgm:prSet presAssocID="{68B45943-7D68-4746-A2A0-994619D6F04E}" presName="node" presStyleLbl="node1" presStyleIdx="4" presStyleCnt="7" custScaleX="147001" custRadScaleRad="100604" custRadScaleInc="19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79CE9-D74D-4152-BDBF-0A1C08562DA6}" type="pres">
      <dgm:prSet presAssocID="{33FC6FB3-CAB4-49E9-AD3F-0488B056D9D6}" presName="parTrans" presStyleLbl="sibTrans2D1" presStyleIdx="5" presStyleCnt="7"/>
      <dgm:spPr/>
      <dgm:t>
        <a:bodyPr/>
        <a:lstStyle/>
        <a:p>
          <a:endParaRPr lang="en-US"/>
        </a:p>
      </dgm:t>
    </dgm:pt>
    <dgm:pt modelId="{88EF54C6-CC72-4CDD-B16C-BED345C272D4}" type="pres">
      <dgm:prSet presAssocID="{33FC6FB3-CAB4-49E9-AD3F-0488B056D9D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142C654E-ECAC-4E93-B70F-5D554F246C38}" type="pres">
      <dgm:prSet presAssocID="{FA70D80C-375F-4299-AE1A-359CDEBE4610}" presName="node" presStyleLbl="node1" presStyleIdx="5" presStyleCnt="7" custScaleX="147627" custRadScaleRad="116162" custRadScaleInc="7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91D9E-536F-4769-AB02-ACEE66F01546}" type="pres">
      <dgm:prSet presAssocID="{DEAEE9A9-892B-4005-A056-3F60162636F4}" presName="parTrans" presStyleLbl="sibTrans2D1" presStyleIdx="6" presStyleCnt="7"/>
      <dgm:spPr/>
      <dgm:t>
        <a:bodyPr/>
        <a:lstStyle/>
        <a:p>
          <a:endParaRPr lang="en-US"/>
        </a:p>
      </dgm:t>
    </dgm:pt>
    <dgm:pt modelId="{5DB097D3-A664-41FF-9047-985FF37210D1}" type="pres">
      <dgm:prSet presAssocID="{DEAEE9A9-892B-4005-A056-3F60162636F4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29A96EFD-85B3-49C6-9EB2-1CBCBC60A965}" type="pres">
      <dgm:prSet presAssocID="{D0BBA893-B475-4E55-9789-7F34D845E48A}" presName="node" presStyleLbl="node1" presStyleIdx="6" presStyleCnt="7" custScaleX="157123" custScaleY="125712" custRadScaleRad="135500" custRadScaleInc="-40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B6F71A-568A-4CC8-AD96-72B2E95C49CC}" type="presOf" srcId="{FA70D80C-375F-4299-AE1A-359CDEBE4610}" destId="{142C654E-ECAC-4E93-B70F-5D554F246C38}" srcOrd="0" destOrd="0" presId="urn:microsoft.com/office/officeart/2005/8/layout/radial5"/>
    <dgm:cxn modelId="{88E052E2-F37E-4D51-BA24-E5B817A26CE0}" type="presOf" srcId="{DEAEE9A9-892B-4005-A056-3F60162636F4}" destId="{5DB097D3-A664-41FF-9047-985FF37210D1}" srcOrd="1" destOrd="0" presId="urn:microsoft.com/office/officeart/2005/8/layout/radial5"/>
    <dgm:cxn modelId="{E16F3950-C786-4062-84B3-1D8408DD0E9D}" srcId="{D1E87044-C5CB-4443-91B3-2D7C45F6E0EF}" destId="{C0F459D5-66E9-46C5-93FC-355D424C3B00}" srcOrd="3" destOrd="0" parTransId="{E82B92C8-D810-41AC-8120-063AE522B4C3}" sibTransId="{C762AF5A-9603-4DEB-BE77-B5FA66DF2353}"/>
    <dgm:cxn modelId="{89D98CF5-9C3A-4CA7-8113-5446CA2DB308}" type="presOf" srcId="{2A5ECE38-E6AE-4E40-B4E2-75C03E394553}" destId="{4A9BEFE8-4FC6-4D6E-895D-C46AAB3B3EE7}" srcOrd="1" destOrd="0" presId="urn:microsoft.com/office/officeart/2005/8/layout/radial5"/>
    <dgm:cxn modelId="{46894458-69EA-43BA-840F-C997F9BEB7B9}" srcId="{D1E87044-C5CB-4443-91B3-2D7C45F6E0EF}" destId="{FA70D80C-375F-4299-AE1A-359CDEBE4610}" srcOrd="5" destOrd="0" parTransId="{33FC6FB3-CAB4-49E9-AD3F-0488B056D9D6}" sibTransId="{705A18BA-85BC-43D7-B62B-29D83BC3B2BE}"/>
    <dgm:cxn modelId="{B3C6B578-EC5D-406F-8332-B8D7033F12A1}" type="presOf" srcId="{D1E87044-C5CB-4443-91B3-2D7C45F6E0EF}" destId="{65FFC168-2D85-4B59-83FC-B8BA9A4CDA37}" srcOrd="0" destOrd="0" presId="urn:microsoft.com/office/officeart/2005/8/layout/radial5"/>
    <dgm:cxn modelId="{B8392C88-E896-43BF-A45F-B1888B4DD70E}" type="presOf" srcId="{E5D1618D-8AFF-4698-AA74-9A8F2FC4D5DF}" destId="{3C71273C-9252-4FC9-8785-C46EC9BD1F12}" srcOrd="1" destOrd="0" presId="urn:microsoft.com/office/officeart/2005/8/layout/radial5"/>
    <dgm:cxn modelId="{2C6B1639-6122-4A30-A1B7-1FF604B21177}" type="presOf" srcId="{E82B92C8-D810-41AC-8120-063AE522B4C3}" destId="{3DCB229D-4AEF-4B0A-A1D7-C9CCD06A9F3B}" srcOrd="1" destOrd="0" presId="urn:microsoft.com/office/officeart/2005/8/layout/radial5"/>
    <dgm:cxn modelId="{7F036098-295F-4E87-BAF6-358EC707D5BE}" type="presOf" srcId="{E82B92C8-D810-41AC-8120-063AE522B4C3}" destId="{091865BA-4411-46D6-957C-2BCD3F829610}" srcOrd="0" destOrd="0" presId="urn:microsoft.com/office/officeart/2005/8/layout/radial5"/>
    <dgm:cxn modelId="{C3DBD806-16D3-4597-8678-32705CB881BB}" type="presOf" srcId="{E5D1618D-8AFF-4698-AA74-9A8F2FC4D5DF}" destId="{440BD74D-F550-4CA4-A6BF-4094E76DCF62}" srcOrd="0" destOrd="0" presId="urn:microsoft.com/office/officeart/2005/8/layout/radial5"/>
    <dgm:cxn modelId="{97C8575D-9397-488F-8821-982186249313}" srcId="{CE5283E1-3DB9-41E0-A0AE-B0E033E104F7}" destId="{D1E87044-C5CB-4443-91B3-2D7C45F6E0EF}" srcOrd="0" destOrd="0" parTransId="{0EE25DE8-EE8A-46B2-B9E0-8F0F410DD409}" sibTransId="{2E85C6C9-92A7-4551-B57A-67F552F7031D}"/>
    <dgm:cxn modelId="{DAA31416-C13E-4F17-8FE1-54B1118EEB93}" type="presOf" srcId="{CE5283E1-3DB9-41E0-A0AE-B0E033E104F7}" destId="{247BA887-2BF1-4B93-94D1-2B290F8CF3AC}" srcOrd="0" destOrd="0" presId="urn:microsoft.com/office/officeart/2005/8/layout/radial5"/>
    <dgm:cxn modelId="{C082920E-EE14-441E-8A3D-E61D99E36FA6}" type="presOf" srcId="{B8B34607-B8EE-4AC5-A452-1BC9E5D1C5D8}" destId="{2DBD1B52-7B2F-4796-B248-63D8C82A9AEB}" srcOrd="0" destOrd="0" presId="urn:microsoft.com/office/officeart/2005/8/layout/radial5"/>
    <dgm:cxn modelId="{628D3935-32D1-453E-B381-C6ABF7C68DC2}" type="presOf" srcId="{B8B34607-B8EE-4AC5-A452-1BC9E5D1C5D8}" destId="{85DCF9EA-E514-42C8-B65A-C3EB1027A547}" srcOrd="1" destOrd="0" presId="urn:microsoft.com/office/officeart/2005/8/layout/radial5"/>
    <dgm:cxn modelId="{3FF7C6FC-4779-427E-82FD-032EB6012E94}" type="presOf" srcId="{B91BDAEF-C68A-4BC9-8F10-772240C2869F}" destId="{B03BBDA1-7953-4034-9E2E-433DEEC9C013}" srcOrd="1" destOrd="0" presId="urn:microsoft.com/office/officeart/2005/8/layout/radial5"/>
    <dgm:cxn modelId="{62A6EF84-2CA3-4267-9531-BF052D640AF1}" type="presOf" srcId="{2A0A471D-AF08-4FCD-8A50-986D8CB06B5C}" destId="{BF67CBCA-BED3-4134-8BC2-50C63C9D1D6B}" srcOrd="0" destOrd="0" presId="urn:microsoft.com/office/officeart/2005/8/layout/radial5"/>
    <dgm:cxn modelId="{142FAE15-C7D2-4370-9FEB-DC96CDF70CDD}" srcId="{D1E87044-C5CB-4443-91B3-2D7C45F6E0EF}" destId="{68B45943-7D68-4746-A2A0-994619D6F04E}" srcOrd="4" destOrd="0" parTransId="{E5D1618D-8AFF-4698-AA74-9A8F2FC4D5DF}" sibTransId="{9E57FAFF-6AD6-437C-8337-29FFEFD7D0D9}"/>
    <dgm:cxn modelId="{36A44D51-68A9-4E99-9CBB-06CEBFFCB31E}" srcId="{D1E87044-C5CB-4443-91B3-2D7C45F6E0EF}" destId="{2379B990-64DC-43CB-87E6-16E33ECCBBEF}" srcOrd="0" destOrd="0" parTransId="{2A5ECE38-E6AE-4E40-B4E2-75C03E394553}" sibTransId="{7DB1AF1D-DEB5-4735-AA43-3418F2EF4913}"/>
    <dgm:cxn modelId="{5E146E11-E547-4700-B69F-AA05E6A33AF6}" type="presOf" srcId="{2A5ECE38-E6AE-4E40-B4E2-75C03E394553}" destId="{FD177D56-815D-4373-8397-B3B2E10A6E68}" srcOrd="0" destOrd="0" presId="urn:microsoft.com/office/officeart/2005/8/layout/radial5"/>
    <dgm:cxn modelId="{89D5B27B-AB53-425A-BDB2-A9B11BC77DEF}" type="presOf" srcId="{2379B990-64DC-43CB-87E6-16E33ECCBBEF}" destId="{0DAF95B4-6689-4AA7-8471-9F92F4448BAF}" srcOrd="0" destOrd="0" presId="urn:microsoft.com/office/officeart/2005/8/layout/radial5"/>
    <dgm:cxn modelId="{FD22CAC1-0DF3-41A4-95A6-4D2F77E627ED}" srcId="{D1E87044-C5CB-4443-91B3-2D7C45F6E0EF}" destId="{68537209-BC11-44D8-904A-DEC39C59640E}" srcOrd="1" destOrd="0" parTransId="{B91BDAEF-C68A-4BC9-8F10-772240C2869F}" sibTransId="{50A05DFC-496E-4760-84C7-C31943B0F35F}"/>
    <dgm:cxn modelId="{FBC6F2A3-1151-452F-9FFD-C2F2081A9493}" type="presOf" srcId="{B91BDAEF-C68A-4BC9-8F10-772240C2869F}" destId="{CA67C533-B870-4868-AFDF-B3D739C265F3}" srcOrd="0" destOrd="0" presId="urn:microsoft.com/office/officeart/2005/8/layout/radial5"/>
    <dgm:cxn modelId="{76FC5125-14EE-476D-9F1F-86238D27463C}" type="presOf" srcId="{33FC6FB3-CAB4-49E9-AD3F-0488B056D9D6}" destId="{2D479CE9-D74D-4152-BDBF-0A1C08562DA6}" srcOrd="0" destOrd="0" presId="urn:microsoft.com/office/officeart/2005/8/layout/radial5"/>
    <dgm:cxn modelId="{B4958934-0558-48F2-97FD-6CA922F9F612}" type="presOf" srcId="{DEAEE9A9-892B-4005-A056-3F60162636F4}" destId="{7E191D9E-536F-4769-AB02-ACEE66F01546}" srcOrd="0" destOrd="0" presId="urn:microsoft.com/office/officeart/2005/8/layout/radial5"/>
    <dgm:cxn modelId="{18A280DC-A67E-4FF4-A50C-6BDEC5D16363}" type="presOf" srcId="{33FC6FB3-CAB4-49E9-AD3F-0488B056D9D6}" destId="{88EF54C6-CC72-4CDD-B16C-BED345C272D4}" srcOrd="1" destOrd="0" presId="urn:microsoft.com/office/officeart/2005/8/layout/radial5"/>
    <dgm:cxn modelId="{E8007444-7BB5-4CF3-B3E8-465988D480DB}" srcId="{D1E87044-C5CB-4443-91B3-2D7C45F6E0EF}" destId="{D0BBA893-B475-4E55-9789-7F34D845E48A}" srcOrd="6" destOrd="0" parTransId="{DEAEE9A9-892B-4005-A056-3F60162636F4}" sibTransId="{08F3BE76-A137-4ED0-8DE8-05A33DD6ACFE}"/>
    <dgm:cxn modelId="{477B09A1-3268-4D69-A55E-7541236300A8}" type="presOf" srcId="{68B45943-7D68-4746-A2A0-994619D6F04E}" destId="{71CF0E44-1C7A-4EA7-88B0-6611548712CD}" srcOrd="0" destOrd="0" presId="urn:microsoft.com/office/officeart/2005/8/layout/radial5"/>
    <dgm:cxn modelId="{23E2DD56-03E2-496A-9C8B-1A6860D24984}" type="presOf" srcId="{D0BBA893-B475-4E55-9789-7F34D845E48A}" destId="{29A96EFD-85B3-49C6-9EB2-1CBCBC60A965}" srcOrd="0" destOrd="0" presId="urn:microsoft.com/office/officeart/2005/8/layout/radial5"/>
    <dgm:cxn modelId="{BE47AAB0-44D1-4892-9BC1-76E028D9DF65}" type="presOf" srcId="{C0F459D5-66E9-46C5-93FC-355D424C3B00}" destId="{E9B41D2D-1842-401D-8C6E-9BF8CD668E12}" srcOrd="0" destOrd="0" presId="urn:microsoft.com/office/officeart/2005/8/layout/radial5"/>
    <dgm:cxn modelId="{086480CE-B3C2-4E2C-9994-39BD8A60602F}" srcId="{D1E87044-C5CB-4443-91B3-2D7C45F6E0EF}" destId="{2A0A471D-AF08-4FCD-8A50-986D8CB06B5C}" srcOrd="2" destOrd="0" parTransId="{B8B34607-B8EE-4AC5-A452-1BC9E5D1C5D8}" sibTransId="{9B1A9C75-A905-4698-A526-ED04DAF2C4DA}"/>
    <dgm:cxn modelId="{1D4BCC1B-4949-47EC-972A-AFFE5126A46C}" type="presOf" srcId="{68537209-BC11-44D8-904A-DEC39C59640E}" destId="{3DF345EE-345A-4660-8539-76D1FF3BE49E}" srcOrd="0" destOrd="0" presId="urn:microsoft.com/office/officeart/2005/8/layout/radial5"/>
    <dgm:cxn modelId="{CD1FE716-0129-4F9C-AFBC-2EC63B8D83FE}" type="presParOf" srcId="{247BA887-2BF1-4B93-94D1-2B290F8CF3AC}" destId="{65FFC168-2D85-4B59-83FC-B8BA9A4CDA37}" srcOrd="0" destOrd="0" presId="urn:microsoft.com/office/officeart/2005/8/layout/radial5"/>
    <dgm:cxn modelId="{44461E19-4EEE-4BFD-B489-55E9AB699FA4}" type="presParOf" srcId="{247BA887-2BF1-4B93-94D1-2B290F8CF3AC}" destId="{FD177D56-815D-4373-8397-B3B2E10A6E68}" srcOrd="1" destOrd="0" presId="urn:microsoft.com/office/officeart/2005/8/layout/radial5"/>
    <dgm:cxn modelId="{838941FC-D356-489D-B053-53E434CEB362}" type="presParOf" srcId="{FD177D56-815D-4373-8397-B3B2E10A6E68}" destId="{4A9BEFE8-4FC6-4D6E-895D-C46AAB3B3EE7}" srcOrd="0" destOrd="0" presId="urn:microsoft.com/office/officeart/2005/8/layout/radial5"/>
    <dgm:cxn modelId="{6FFA9C3E-00F9-40DF-B646-019432EFE264}" type="presParOf" srcId="{247BA887-2BF1-4B93-94D1-2B290F8CF3AC}" destId="{0DAF95B4-6689-4AA7-8471-9F92F4448BAF}" srcOrd="2" destOrd="0" presId="urn:microsoft.com/office/officeart/2005/8/layout/radial5"/>
    <dgm:cxn modelId="{15AC4C8A-A839-4839-BE8A-EED3FDADE3F2}" type="presParOf" srcId="{247BA887-2BF1-4B93-94D1-2B290F8CF3AC}" destId="{CA67C533-B870-4868-AFDF-B3D739C265F3}" srcOrd="3" destOrd="0" presId="urn:microsoft.com/office/officeart/2005/8/layout/radial5"/>
    <dgm:cxn modelId="{32D08A1B-64F2-4629-AF77-50A9B2CE28F3}" type="presParOf" srcId="{CA67C533-B870-4868-AFDF-B3D739C265F3}" destId="{B03BBDA1-7953-4034-9E2E-433DEEC9C013}" srcOrd="0" destOrd="0" presId="urn:microsoft.com/office/officeart/2005/8/layout/radial5"/>
    <dgm:cxn modelId="{902BF7FC-C633-4894-A66B-026B2C03FA51}" type="presParOf" srcId="{247BA887-2BF1-4B93-94D1-2B290F8CF3AC}" destId="{3DF345EE-345A-4660-8539-76D1FF3BE49E}" srcOrd="4" destOrd="0" presId="urn:microsoft.com/office/officeart/2005/8/layout/radial5"/>
    <dgm:cxn modelId="{615FFFD9-8FFF-42D5-B4B4-8F70D57512B0}" type="presParOf" srcId="{247BA887-2BF1-4B93-94D1-2B290F8CF3AC}" destId="{2DBD1B52-7B2F-4796-B248-63D8C82A9AEB}" srcOrd="5" destOrd="0" presId="urn:microsoft.com/office/officeart/2005/8/layout/radial5"/>
    <dgm:cxn modelId="{9F7A81D9-20CD-4B94-A070-9E7CE8D6AC98}" type="presParOf" srcId="{2DBD1B52-7B2F-4796-B248-63D8C82A9AEB}" destId="{85DCF9EA-E514-42C8-B65A-C3EB1027A547}" srcOrd="0" destOrd="0" presId="urn:microsoft.com/office/officeart/2005/8/layout/radial5"/>
    <dgm:cxn modelId="{7676792C-09FE-4491-B8BF-30EB4E459D2C}" type="presParOf" srcId="{247BA887-2BF1-4B93-94D1-2B290F8CF3AC}" destId="{BF67CBCA-BED3-4134-8BC2-50C63C9D1D6B}" srcOrd="6" destOrd="0" presId="urn:microsoft.com/office/officeart/2005/8/layout/radial5"/>
    <dgm:cxn modelId="{1100A751-239E-4B32-B596-9548A4EBB3A6}" type="presParOf" srcId="{247BA887-2BF1-4B93-94D1-2B290F8CF3AC}" destId="{091865BA-4411-46D6-957C-2BCD3F829610}" srcOrd="7" destOrd="0" presId="urn:microsoft.com/office/officeart/2005/8/layout/radial5"/>
    <dgm:cxn modelId="{D55D465F-E5C9-42D0-AB39-5D9D69743BF5}" type="presParOf" srcId="{091865BA-4411-46D6-957C-2BCD3F829610}" destId="{3DCB229D-4AEF-4B0A-A1D7-C9CCD06A9F3B}" srcOrd="0" destOrd="0" presId="urn:microsoft.com/office/officeart/2005/8/layout/radial5"/>
    <dgm:cxn modelId="{6570CFE1-9680-4198-91E5-2DB514AA099F}" type="presParOf" srcId="{247BA887-2BF1-4B93-94D1-2B290F8CF3AC}" destId="{E9B41D2D-1842-401D-8C6E-9BF8CD668E12}" srcOrd="8" destOrd="0" presId="urn:microsoft.com/office/officeart/2005/8/layout/radial5"/>
    <dgm:cxn modelId="{ECE06F08-1AFD-443C-A041-4084E370A164}" type="presParOf" srcId="{247BA887-2BF1-4B93-94D1-2B290F8CF3AC}" destId="{440BD74D-F550-4CA4-A6BF-4094E76DCF62}" srcOrd="9" destOrd="0" presId="urn:microsoft.com/office/officeart/2005/8/layout/radial5"/>
    <dgm:cxn modelId="{224B9562-B83B-40EA-A67F-C5898C960294}" type="presParOf" srcId="{440BD74D-F550-4CA4-A6BF-4094E76DCF62}" destId="{3C71273C-9252-4FC9-8785-C46EC9BD1F12}" srcOrd="0" destOrd="0" presId="urn:microsoft.com/office/officeart/2005/8/layout/radial5"/>
    <dgm:cxn modelId="{B3D5B4BC-EA9C-4746-97B3-22D95D0B93AC}" type="presParOf" srcId="{247BA887-2BF1-4B93-94D1-2B290F8CF3AC}" destId="{71CF0E44-1C7A-4EA7-88B0-6611548712CD}" srcOrd="10" destOrd="0" presId="urn:microsoft.com/office/officeart/2005/8/layout/radial5"/>
    <dgm:cxn modelId="{17874F9B-5D6C-4889-AAA5-F332FEC626EA}" type="presParOf" srcId="{247BA887-2BF1-4B93-94D1-2B290F8CF3AC}" destId="{2D479CE9-D74D-4152-BDBF-0A1C08562DA6}" srcOrd="11" destOrd="0" presId="urn:microsoft.com/office/officeart/2005/8/layout/radial5"/>
    <dgm:cxn modelId="{ADB8E800-A3FF-405F-9EB9-7BD7EC859021}" type="presParOf" srcId="{2D479CE9-D74D-4152-BDBF-0A1C08562DA6}" destId="{88EF54C6-CC72-4CDD-B16C-BED345C272D4}" srcOrd="0" destOrd="0" presId="urn:microsoft.com/office/officeart/2005/8/layout/radial5"/>
    <dgm:cxn modelId="{32A76169-2B98-4ECB-9E3B-09ABA5F2431E}" type="presParOf" srcId="{247BA887-2BF1-4B93-94D1-2B290F8CF3AC}" destId="{142C654E-ECAC-4E93-B70F-5D554F246C38}" srcOrd="12" destOrd="0" presId="urn:microsoft.com/office/officeart/2005/8/layout/radial5"/>
    <dgm:cxn modelId="{8D0CBC4B-9031-460C-B551-A05DD9CDA346}" type="presParOf" srcId="{247BA887-2BF1-4B93-94D1-2B290F8CF3AC}" destId="{7E191D9E-536F-4769-AB02-ACEE66F01546}" srcOrd="13" destOrd="0" presId="urn:microsoft.com/office/officeart/2005/8/layout/radial5"/>
    <dgm:cxn modelId="{543DA0CC-FFDA-40A6-9CF0-CA40C7AE2318}" type="presParOf" srcId="{7E191D9E-536F-4769-AB02-ACEE66F01546}" destId="{5DB097D3-A664-41FF-9047-985FF37210D1}" srcOrd="0" destOrd="0" presId="urn:microsoft.com/office/officeart/2005/8/layout/radial5"/>
    <dgm:cxn modelId="{0772D4B8-97AE-4734-9583-15456680844A}" type="presParOf" srcId="{247BA887-2BF1-4B93-94D1-2B290F8CF3AC}" destId="{29A96EFD-85B3-49C6-9EB2-1CBCBC60A965}" srcOrd="14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DAEF53-EF68-4F0C-8F7E-1A9C889DC246}" type="doc">
      <dgm:prSet loTypeId="urn:microsoft.com/office/officeart/2005/8/layout/hierarchy1" loCatId="hierarchy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1062B9-144A-4F29-A403-E33A98D184E7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মূলধন ব্যয়</a:t>
          </a:r>
          <a:endParaRPr lang="en-US" dirty="0"/>
        </a:p>
      </dgm:t>
    </dgm:pt>
    <dgm:pt modelId="{C4A1CE59-8DCC-4E08-BF70-75F7DF0C0810}" type="parTrans" cxnId="{0EE55F85-8A32-4C1C-BB49-19FBD2C83C10}">
      <dgm:prSet/>
      <dgm:spPr/>
      <dgm:t>
        <a:bodyPr/>
        <a:lstStyle/>
        <a:p>
          <a:endParaRPr lang="en-US"/>
        </a:p>
      </dgm:t>
    </dgm:pt>
    <dgm:pt modelId="{23B5FAC2-EA0A-452C-93D6-6381BA5B88B8}" type="sibTrans" cxnId="{0EE55F85-8A32-4C1C-BB49-19FBD2C83C10}">
      <dgm:prSet/>
      <dgm:spPr/>
      <dgm:t>
        <a:bodyPr/>
        <a:lstStyle/>
        <a:p>
          <a:endParaRPr lang="en-US"/>
        </a:p>
      </dgm:t>
    </dgm:pt>
    <dgm:pt modelId="{0E0DF56B-7162-4AB1-ACD6-AC265771D6B0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বিনিয়োগ সিদ্ধান্ত-সংক্রান্ত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114EA3E-DBCC-4428-A21B-326683423328}" type="parTrans" cxnId="{9F9125BC-7AFB-48AB-9284-EE1EE1D464A9}">
      <dgm:prSet/>
      <dgm:spPr/>
      <dgm:t>
        <a:bodyPr/>
        <a:lstStyle/>
        <a:p>
          <a:endParaRPr lang="en-US" b="1"/>
        </a:p>
      </dgm:t>
    </dgm:pt>
    <dgm:pt modelId="{21B9F9F5-A7BC-4A15-829D-79C486F4C1B5}" type="sibTrans" cxnId="{9F9125BC-7AFB-48AB-9284-EE1EE1D464A9}">
      <dgm:prSet/>
      <dgm:spPr/>
      <dgm:t>
        <a:bodyPr/>
        <a:lstStyle/>
        <a:p>
          <a:endParaRPr lang="en-US"/>
        </a:p>
      </dgm:t>
    </dgm:pt>
    <dgm:pt modelId="{DDD9B453-0558-4953-9CC5-515917161652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মূলধন কাঠামো- সংক্রান্ত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0104872-9A2F-4144-8382-37A0BA182252}" type="sibTrans" cxnId="{F9049E46-FED0-4FA0-8BCA-7C262B7BC4AC}">
      <dgm:prSet/>
      <dgm:spPr/>
      <dgm:t>
        <a:bodyPr/>
        <a:lstStyle/>
        <a:p>
          <a:endParaRPr lang="en-US"/>
        </a:p>
      </dgm:t>
    </dgm:pt>
    <dgm:pt modelId="{26660971-0494-4B03-801F-196A4CA06AAF}" type="parTrans" cxnId="{F9049E46-FED0-4FA0-8BCA-7C262B7BC4AC}">
      <dgm:prSet/>
      <dgm:spPr/>
      <dgm:t>
        <a:bodyPr/>
        <a:lstStyle/>
        <a:p>
          <a:endParaRPr lang="en-US" b="1"/>
        </a:p>
      </dgm:t>
    </dgm:pt>
    <dgm:pt modelId="{D7B96A0C-7869-42B9-B45B-F2AE069A40D5}" type="pres">
      <dgm:prSet presAssocID="{D0DAEF53-EF68-4F0C-8F7E-1A9C889DC2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A0C6AD-2B10-412F-8888-C7AC0D159ACA}" type="pres">
      <dgm:prSet presAssocID="{061062B9-144A-4F29-A403-E33A98D184E7}" presName="hierRoot1" presStyleCnt="0"/>
      <dgm:spPr/>
      <dgm:t>
        <a:bodyPr/>
        <a:lstStyle/>
        <a:p>
          <a:endParaRPr lang="en-US"/>
        </a:p>
      </dgm:t>
    </dgm:pt>
    <dgm:pt modelId="{13C14B7F-DF97-4C85-848E-6BCF3A967246}" type="pres">
      <dgm:prSet presAssocID="{061062B9-144A-4F29-A403-E33A98D184E7}" presName="composite" presStyleCnt="0"/>
      <dgm:spPr/>
      <dgm:t>
        <a:bodyPr/>
        <a:lstStyle/>
        <a:p>
          <a:endParaRPr lang="en-US"/>
        </a:p>
      </dgm:t>
    </dgm:pt>
    <dgm:pt modelId="{6183B5EE-E4E1-4C90-809D-DFC0B6AB2C33}" type="pres">
      <dgm:prSet presAssocID="{061062B9-144A-4F29-A403-E33A98D184E7}" presName="background" presStyleLbl="node0" presStyleIdx="0" presStyleCnt="1"/>
      <dgm:spPr/>
      <dgm:t>
        <a:bodyPr/>
        <a:lstStyle/>
        <a:p>
          <a:endParaRPr lang="en-US"/>
        </a:p>
      </dgm:t>
    </dgm:pt>
    <dgm:pt modelId="{78EC7BB1-E6CE-470A-B0D6-2900E567534C}" type="pres">
      <dgm:prSet presAssocID="{061062B9-144A-4F29-A403-E33A98D184E7}" presName="text" presStyleLbl="fgAcc0" presStyleIdx="0" presStyleCnt="1" custScaleX="85089" custScaleY="52398" custLinFactNeighborX="1422" custLinFactNeighborY="-181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FF9466-6E37-43C0-BB20-050D5C19F8FD}" type="pres">
      <dgm:prSet presAssocID="{061062B9-144A-4F29-A403-E33A98D184E7}" presName="hierChild2" presStyleCnt="0"/>
      <dgm:spPr/>
      <dgm:t>
        <a:bodyPr/>
        <a:lstStyle/>
        <a:p>
          <a:endParaRPr lang="en-US"/>
        </a:p>
      </dgm:t>
    </dgm:pt>
    <dgm:pt modelId="{6E789390-D060-4269-A62A-E4293632D627}" type="pres">
      <dgm:prSet presAssocID="{0114EA3E-DBCC-4428-A21B-32668342332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59157F0-CA76-4244-B81D-5B33D004D5C2}" type="pres">
      <dgm:prSet presAssocID="{0E0DF56B-7162-4AB1-ACD6-AC265771D6B0}" presName="hierRoot2" presStyleCnt="0"/>
      <dgm:spPr/>
      <dgm:t>
        <a:bodyPr/>
        <a:lstStyle/>
        <a:p>
          <a:endParaRPr lang="en-US"/>
        </a:p>
      </dgm:t>
    </dgm:pt>
    <dgm:pt modelId="{03F926EF-F903-456D-A27E-310D943BAC3D}" type="pres">
      <dgm:prSet presAssocID="{0E0DF56B-7162-4AB1-ACD6-AC265771D6B0}" presName="composite2" presStyleCnt="0"/>
      <dgm:spPr/>
      <dgm:t>
        <a:bodyPr/>
        <a:lstStyle/>
        <a:p>
          <a:endParaRPr lang="en-US"/>
        </a:p>
      </dgm:t>
    </dgm:pt>
    <dgm:pt modelId="{8CEAF44A-64B1-4EF6-B0E1-3DD57C30315D}" type="pres">
      <dgm:prSet presAssocID="{0E0DF56B-7162-4AB1-ACD6-AC265771D6B0}" presName="background2" presStyleLbl="node2" presStyleIdx="0" presStyleCnt="2"/>
      <dgm:spPr/>
      <dgm:t>
        <a:bodyPr/>
        <a:lstStyle/>
        <a:p>
          <a:endParaRPr lang="en-US"/>
        </a:p>
      </dgm:t>
    </dgm:pt>
    <dgm:pt modelId="{4CE62351-6AF5-4A91-8E6D-7DCF9F274D51}" type="pres">
      <dgm:prSet presAssocID="{0E0DF56B-7162-4AB1-ACD6-AC265771D6B0}" presName="text2" presStyleLbl="fgAcc2" presStyleIdx="0" presStyleCnt="2" custScaleX="99242" custScaleY="682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C97A71-5D01-4F40-9AF2-57D9487E7816}" type="pres">
      <dgm:prSet presAssocID="{0E0DF56B-7162-4AB1-ACD6-AC265771D6B0}" presName="hierChild3" presStyleCnt="0"/>
      <dgm:spPr/>
      <dgm:t>
        <a:bodyPr/>
        <a:lstStyle/>
        <a:p>
          <a:endParaRPr lang="en-US"/>
        </a:p>
      </dgm:t>
    </dgm:pt>
    <dgm:pt modelId="{48C3FCD9-86EC-4404-8870-030EB5EF3525}" type="pres">
      <dgm:prSet presAssocID="{26660971-0494-4B03-801F-196A4CA06AA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14F9FCC-61F8-463B-BFDF-35BADC590DF0}" type="pres">
      <dgm:prSet presAssocID="{DDD9B453-0558-4953-9CC5-515917161652}" presName="hierRoot2" presStyleCnt="0"/>
      <dgm:spPr/>
      <dgm:t>
        <a:bodyPr/>
        <a:lstStyle/>
        <a:p>
          <a:endParaRPr lang="en-US"/>
        </a:p>
      </dgm:t>
    </dgm:pt>
    <dgm:pt modelId="{4A96490C-39E8-42F0-8F6B-1FA4799D2B86}" type="pres">
      <dgm:prSet presAssocID="{DDD9B453-0558-4953-9CC5-515917161652}" presName="composite2" presStyleCnt="0"/>
      <dgm:spPr/>
      <dgm:t>
        <a:bodyPr/>
        <a:lstStyle/>
        <a:p>
          <a:endParaRPr lang="en-US"/>
        </a:p>
      </dgm:t>
    </dgm:pt>
    <dgm:pt modelId="{A585BD4F-94BB-4367-BBB2-8C0FBD6272C7}" type="pres">
      <dgm:prSet presAssocID="{DDD9B453-0558-4953-9CC5-515917161652}" presName="background2" presStyleLbl="node2" presStyleIdx="1" presStyleCnt="2"/>
      <dgm:spPr/>
      <dgm:t>
        <a:bodyPr/>
        <a:lstStyle/>
        <a:p>
          <a:endParaRPr lang="en-US"/>
        </a:p>
      </dgm:t>
    </dgm:pt>
    <dgm:pt modelId="{D67D5872-8B12-47DF-9786-32EB76E7A2DB}" type="pres">
      <dgm:prSet presAssocID="{DDD9B453-0558-4953-9CC5-515917161652}" presName="text2" presStyleLbl="fgAcc2" presStyleIdx="1" presStyleCnt="2" custScaleX="84558" custScaleY="732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00EF27-B564-48B4-B8B4-D9B7E1A35EFF}" type="pres">
      <dgm:prSet presAssocID="{DDD9B453-0558-4953-9CC5-515917161652}" presName="hierChild3" presStyleCnt="0"/>
      <dgm:spPr/>
      <dgm:t>
        <a:bodyPr/>
        <a:lstStyle/>
        <a:p>
          <a:endParaRPr lang="en-US"/>
        </a:p>
      </dgm:t>
    </dgm:pt>
  </dgm:ptLst>
  <dgm:cxnLst>
    <dgm:cxn modelId="{F3A3DBB6-2ACB-4355-B102-F7748DAA04F0}" type="presOf" srcId="{DDD9B453-0558-4953-9CC5-515917161652}" destId="{D67D5872-8B12-47DF-9786-32EB76E7A2DB}" srcOrd="0" destOrd="0" presId="urn:microsoft.com/office/officeart/2005/8/layout/hierarchy1"/>
    <dgm:cxn modelId="{6ACF4CDC-04EC-4F48-A345-46D57D0D8033}" type="presOf" srcId="{061062B9-144A-4F29-A403-E33A98D184E7}" destId="{78EC7BB1-E6CE-470A-B0D6-2900E567534C}" srcOrd="0" destOrd="0" presId="urn:microsoft.com/office/officeart/2005/8/layout/hierarchy1"/>
    <dgm:cxn modelId="{F9049E46-FED0-4FA0-8BCA-7C262B7BC4AC}" srcId="{061062B9-144A-4F29-A403-E33A98D184E7}" destId="{DDD9B453-0558-4953-9CC5-515917161652}" srcOrd="1" destOrd="0" parTransId="{26660971-0494-4B03-801F-196A4CA06AAF}" sibTransId="{90104872-9A2F-4144-8382-37A0BA182252}"/>
    <dgm:cxn modelId="{0EE55F85-8A32-4C1C-BB49-19FBD2C83C10}" srcId="{D0DAEF53-EF68-4F0C-8F7E-1A9C889DC246}" destId="{061062B9-144A-4F29-A403-E33A98D184E7}" srcOrd="0" destOrd="0" parTransId="{C4A1CE59-8DCC-4E08-BF70-75F7DF0C0810}" sibTransId="{23B5FAC2-EA0A-452C-93D6-6381BA5B88B8}"/>
    <dgm:cxn modelId="{9F9125BC-7AFB-48AB-9284-EE1EE1D464A9}" srcId="{061062B9-144A-4F29-A403-E33A98D184E7}" destId="{0E0DF56B-7162-4AB1-ACD6-AC265771D6B0}" srcOrd="0" destOrd="0" parTransId="{0114EA3E-DBCC-4428-A21B-326683423328}" sibTransId="{21B9F9F5-A7BC-4A15-829D-79C486F4C1B5}"/>
    <dgm:cxn modelId="{AD26502A-6EEE-49E8-AB09-9CD75371D08F}" type="presOf" srcId="{0E0DF56B-7162-4AB1-ACD6-AC265771D6B0}" destId="{4CE62351-6AF5-4A91-8E6D-7DCF9F274D51}" srcOrd="0" destOrd="0" presId="urn:microsoft.com/office/officeart/2005/8/layout/hierarchy1"/>
    <dgm:cxn modelId="{4A7A7399-4DDF-4E10-9C83-DE048D723F1D}" type="presOf" srcId="{26660971-0494-4B03-801F-196A4CA06AAF}" destId="{48C3FCD9-86EC-4404-8870-030EB5EF3525}" srcOrd="0" destOrd="0" presId="urn:microsoft.com/office/officeart/2005/8/layout/hierarchy1"/>
    <dgm:cxn modelId="{641481F0-9EBE-40DF-870E-02707DEB30AD}" type="presOf" srcId="{0114EA3E-DBCC-4428-A21B-326683423328}" destId="{6E789390-D060-4269-A62A-E4293632D627}" srcOrd="0" destOrd="0" presId="urn:microsoft.com/office/officeart/2005/8/layout/hierarchy1"/>
    <dgm:cxn modelId="{61B421A3-A879-4463-9BCD-674828DFD906}" type="presOf" srcId="{D0DAEF53-EF68-4F0C-8F7E-1A9C889DC246}" destId="{D7B96A0C-7869-42B9-B45B-F2AE069A40D5}" srcOrd="0" destOrd="0" presId="urn:microsoft.com/office/officeart/2005/8/layout/hierarchy1"/>
    <dgm:cxn modelId="{BFBF0D50-7969-48D4-A07B-BB133D6BEC13}" type="presParOf" srcId="{D7B96A0C-7869-42B9-B45B-F2AE069A40D5}" destId="{28A0C6AD-2B10-412F-8888-C7AC0D159ACA}" srcOrd="0" destOrd="0" presId="urn:microsoft.com/office/officeart/2005/8/layout/hierarchy1"/>
    <dgm:cxn modelId="{FAF1398D-5B43-43DE-B869-88B941FCEC1F}" type="presParOf" srcId="{28A0C6AD-2B10-412F-8888-C7AC0D159ACA}" destId="{13C14B7F-DF97-4C85-848E-6BCF3A967246}" srcOrd="0" destOrd="0" presId="urn:microsoft.com/office/officeart/2005/8/layout/hierarchy1"/>
    <dgm:cxn modelId="{873E053C-58E0-4638-9570-224F40AB9314}" type="presParOf" srcId="{13C14B7F-DF97-4C85-848E-6BCF3A967246}" destId="{6183B5EE-E4E1-4C90-809D-DFC0B6AB2C33}" srcOrd="0" destOrd="0" presId="urn:microsoft.com/office/officeart/2005/8/layout/hierarchy1"/>
    <dgm:cxn modelId="{8911D3AC-1A83-4BA4-B62A-750F4DE8C501}" type="presParOf" srcId="{13C14B7F-DF97-4C85-848E-6BCF3A967246}" destId="{78EC7BB1-E6CE-470A-B0D6-2900E567534C}" srcOrd="1" destOrd="0" presId="urn:microsoft.com/office/officeart/2005/8/layout/hierarchy1"/>
    <dgm:cxn modelId="{8CBC9C3F-1205-48B2-8236-890893A33CFE}" type="presParOf" srcId="{28A0C6AD-2B10-412F-8888-C7AC0D159ACA}" destId="{7EFF9466-6E37-43C0-BB20-050D5C19F8FD}" srcOrd="1" destOrd="0" presId="urn:microsoft.com/office/officeart/2005/8/layout/hierarchy1"/>
    <dgm:cxn modelId="{9A345D79-8160-44B7-ABC4-61578DD4A7FB}" type="presParOf" srcId="{7EFF9466-6E37-43C0-BB20-050D5C19F8FD}" destId="{6E789390-D060-4269-A62A-E4293632D627}" srcOrd="0" destOrd="0" presId="urn:microsoft.com/office/officeart/2005/8/layout/hierarchy1"/>
    <dgm:cxn modelId="{8970C696-6A5B-4A18-9445-973E3B672D08}" type="presParOf" srcId="{7EFF9466-6E37-43C0-BB20-050D5C19F8FD}" destId="{559157F0-CA76-4244-B81D-5B33D004D5C2}" srcOrd="1" destOrd="0" presId="urn:microsoft.com/office/officeart/2005/8/layout/hierarchy1"/>
    <dgm:cxn modelId="{E7F50571-CB41-4485-A4AB-D8223218CE73}" type="presParOf" srcId="{559157F0-CA76-4244-B81D-5B33D004D5C2}" destId="{03F926EF-F903-456D-A27E-310D943BAC3D}" srcOrd="0" destOrd="0" presId="urn:microsoft.com/office/officeart/2005/8/layout/hierarchy1"/>
    <dgm:cxn modelId="{CD7E5B73-6CEA-4220-8936-DE1D777EFA62}" type="presParOf" srcId="{03F926EF-F903-456D-A27E-310D943BAC3D}" destId="{8CEAF44A-64B1-4EF6-B0E1-3DD57C30315D}" srcOrd="0" destOrd="0" presId="urn:microsoft.com/office/officeart/2005/8/layout/hierarchy1"/>
    <dgm:cxn modelId="{D3C2977B-7185-4245-A94A-FCDAFEC08DC7}" type="presParOf" srcId="{03F926EF-F903-456D-A27E-310D943BAC3D}" destId="{4CE62351-6AF5-4A91-8E6D-7DCF9F274D51}" srcOrd="1" destOrd="0" presId="urn:microsoft.com/office/officeart/2005/8/layout/hierarchy1"/>
    <dgm:cxn modelId="{D8C25FBB-36DA-433B-A06B-4BAE4AF9E8E6}" type="presParOf" srcId="{559157F0-CA76-4244-B81D-5B33D004D5C2}" destId="{2AC97A71-5D01-4F40-9AF2-57D9487E7816}" srcOrd="1" destOrd="0" presId="urn:microsoft.com/office/officeart/2005/8/layout/hierarchy1"/>
    <dgm:cxn modelId="{4D4614BB-2CBA-4B58-9742-0381B54F739F}" type="presParOf" srcId="{7EFF9466-6E37-43C0-BB20-050D5C19F8FD}" destId="{48C3FCD9-86EC-4404-8870-030EB5EF3525}" srcOrd="2" destOrd="0" presId="urn:microsoft.com/office/officeart/2005/8/layout/hierarchy1"/>
    <dgm:cxn modelId="{3579F835-B040-4648-BED1-BEB2DE7FEC1B}" type="presParOf" srcId="{7EFF9466-6E37-43C0-BB20-050D5C19F8FD}" destId="{A14F9FCC-61F8-463B-BFDF-35BADC590DF0}" srcOrd="3" destOrd="0" presId="urn:microsoft.com/office/officeart/2005/8/layout/hierarchy1"/>
    <dgm:cxn modelId="{1564682D-6D5A-43DE-B96C-1511B835D9F8}" type="presParOf" srcId="{A14F9FCC-61F8-463B-BFDF-35BADC590DF0}" destId="{4A96490C-39E8-42F0-8F6B-1FA4799D2B86}" srcOrd="0" destOrd="0" presId="urn:microsoft.com/office/officeart/2005/8/layout/hierarchy1"/>
    <dgm:cxn modelId="{FD79FC6E-7814-41C3-9BDE-783D65B32F6C}" type="presParOf" srcId="{4A96490C-39E8-42F0-8F6B-1FA4799D2B86}" destId="{A585BD4F-94BB-4367-BBB2-8C0FBD6272C7}" srcOrd="0" destOrd="0" presId="urn:microsoft.com/office/officeart/2005/8/layout/hierarchy1"/>
    <dgm:cxn modelId="{A4E3A3F1-6519-48AF-A591-14A3D3E1EAA6}" type="presParOf" srcId="{4A96490C-39E8-42F0-8F6B-1FA4799D2B86}" destId="{D67D5872-8B12-47DF-9786-32EB76E7A2DB}" srcOrd="1" destOrd="0" presId="urn:microsoft.com/office/officeart/2005/8/layout/hierarchy1"/>
    <dgm:cxn modelId="{065700C9-5CFA-441A-ACA2-40A271107AB9}" type="presParOf" srcId="{A14F9FCC-61F8-463B-BFDF-35BADC590DF0}" destId="{6600EF27-B564-48B4-B8B4-D9B7E1A35E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FC168-2D85-4B59-83FC-B8BA9A4CDA37}">
      <dsp:nvSpPr>
        <dsp:cNvPr id="0" name=""/>
        <dsp:cNvSpPr/>
      </dsp:nvSpPr>
      <dsp:spPr>
        <a:xfrm>
          <a:off x="3592377" y="2674679"/>
          <a:ext cx="1975693" cy="1975693"/>
        </a:xfrm>
        <a:prstGeom prst="ellipse">
          <a:avLst/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latin typeface="NikoshBAN" pitchFamily="2" charset="0"/>
              <a:cs typeface="NikoshBAN" pitchFamily="2" charset="0"/>
            </a:rPr>
            <a:t>মূলধন খরচ</a:t>
          </a:r>
          <a:endParaRPr lang="en-US" sz="4500" kern="1200" dirty="0"/>
        </a:p>
      </dsp:txBody>
      <dsp:txXfrm>
        <a:off x="3881711" y="2964013"/>
        <a:ext cx="1397025" cy="1397025"/>
      </dsp:txXfrm>
    </dsp:sp>
    <dsp:sp modelId="{FD177D56-815D-4373-8397-B3B2E10A6E68}">
      <dsp:nvSpPr>
        <dsp:cNvPr id="0" name=""/>
        <dsp:cNvSpPr/>
      </dsp:nvSpPr>
      <dsp:spPr>
        <a:xfrm rot="16165826">
          <a:off x="4443655" y="2111043"/>
          <a:ext cx="248967" cy="67173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4481371" y="2282733"/>
        <a:ext cx="174277" cy="403041"/>
      </dsp:txXfrm>
    </dsp:sp>
    <dsp:sp modelId="{0DAF95B4-6689-4AA7-8471-9F92F4448BAF}">
      <dsp:nvSpPr>
        <dsp:cNvPr id="0" name=""/>
        <dsp:cNvSpPr/>
      </dsp:nvSpPr>
      <dsp:spPr>
        <a:xfrm>
          <a:off x="3284816" y="20776"/>
          <a:ext cx="2540121" cy="21842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>
            <a:latin typeface="NikoshBAN" pitchFamily="2" charset="0"/>
            <a:cs typeface="NikoshBAN" pitchFamily="2" charset="0"/>
          </a:endParaRPr>
        </a:p>
      </dsp:txBody>
      <dsp:txXfrm>
        <a:off x="3656808" y="340654"/>
        <a:ext cx="1796137" cy="1544509"/>
      </dsp:txXfrm>
    </dsp:sp>
    <dsp:sp modelId="{CA67C533-B870-4868-AFDF-B3D739C265F3}">
      <dsp:nvSpPr>
        <dsp:cNvPr id="0" name=""/>
        <dsp:cNvSpPr/>
      </dsp:nvSpPr>
      <dsp:spPr>
        <a:xfrm rot="19775834">
          <a:off x="5532848" y="2665643"/>
          <a:ext cx="347847" cy="67173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5540023" y="2826395"/>
        <a:ext cx="243493" cy="403041"/>
      </dsp:txXfrm>
    </dsp:sp>
    <dsp:sp modelId="{3DF345EE-345A-4660-8539-76D1FF3BE49E}">
      <dsp:nvSpPr>
        <dsp:cNvPr id="0" name=""/>
        <dsp:cNvSpPr/>
      </dsp:nvSpPr>
      <dsp:spPr>
        <a:xfrm>
          <a:off x="5731885" y="990597"/>
          <a:ext cx="2842224" cy="232464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>
            <a:latin typeface="NikoshBAN" pitchFamily="2" charset="0"/>
            <a:cs typeface="NikoshBAN" pitchFamily="2" charset="0"/>
          </a:endParaRPr>
        </a:p>
      </dsp:txBody>
      <dsp:txXfrm>
        <a:off x="6148119" y="1331034"/>
        <a:ext cx="2009756" cy="1643774"/>
      </dsp:txXfrm>
    </dsp:sp>
    <dsp:sp modelId="{2DBD1B52-7B2F-4796-B248-63D8C82A9AEB}">
      <dsp:nvSpPr>
        <dsp:cNvPr id="0" name=""/>
        <dsp:cNvSpPr/>
      </dsp:nvSpPr>
      <dsp:spPr>
        <a:xfrm rot="737918">
          <a:off x="5751341" y="3638936"/>
          <a:ext cx="522570" cy="67173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5753140" y="3756586"/>
        <a:ext cx="365799" cy="403041"/>
      </dsp:txXfrm>
    </dsp:sp>
    <dsp:sp modelId="{BF67CBCA-BED3-4134-8BC2-50C63C9D1D6B}">
      <dsp:nvSpPr>
        <dsp:cNvPr id="0" name=""/>
        <dsp:cNvSpPr/>
      </dsp:nvSpPr>
      <dsp:spPr>
        <a:xfrm>
          <a:off x="6460119" y="3352799"/>
          <a:ext cx="2592095" cy="200423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2">
              <a:lumMod val="25000"/>
            </a:schemeClr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>
            <a:latin typeface="NikoshBAN" pitchFamily="2" charset="0"/>
            <a:cs typeface="NikoshBAN" pitchFamily="2" charset="0"/>
          </a:endParaRPr>
        </a:p>
      </dsp:txBody>
      <dsp:txXfrm>
        <a:off x="6839723" y="3646312"/>
        <a:ext cx="1832887" cy="1417204"/>
      </dsp:txXfrm>
    </dsp:sp>
    <dsp:sp modelId="{091865BA-4411-46D6-957C-2BCD3F829610}">
      <dsp:nvSpPr>
        <dsp:cNvPr id="0" name=""/>
        <dsp:cNvSpPr/>
      </dsp:nvSpPr>
      <dsp:spPr>
        <a:xfrm rot="3607740">
          <a:off x="5055082" y="4490660"/>
          <a:ext cx="387375" cy="67173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5084248" y="4574620"/>
        <a:ext cx="271163" cy="403041"/>
      </dsp:txXfrm>
    </dsp:sp>
    <dsp:sp modelId="{E9B41D2D-1842-401D-8C6E-9BF8CD668E12}">
      <dsp:nvSpPr>
        <dsp:cNvPr id="0" name=""/>
        <dsp:cNvSpPr/>
      </dsp:nvSpPr>
      <dsp:spPr>
        <a:xfrm>
          <a:off x="4724397" y="5079867"/>
          <a:ext cx="2361028" cy="177812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0000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>
            <a:latin typeface="NikoshBAN" pitchFamily="2" charset="0"/>
            <a:cs typeface="NikoshBAN" pitchFamily="2" charset="0"/>
          </a:endParaRPr>
        </a:p>
      </dsp:txBody>
      <dsp:txXfrm>
        <a:off x="5070162" y="5340267"/>
        <a:ext cx="1669498" cy="1257324"/>
      </dsp:txXfrm>
    </dsp:sp>
    <dsp:sp modelId="{440BD74D-F550-4CA4-A6BF-4094E76DCF62}">
      <dsp:nvSpPr>
        <dsp:cNvPr id="0" name=""/>
        <dsp:cNvSpPr/>
      </dsp:nvSpPr>
      <dsp:spPr>
        <a:xfrm rot="7240721">
          <a:off x="3699402" y="4482947"/>
          <a:ext cx="389697" cy="67173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3787681" y="4567021"/>
        <a:ext cx="272788" cy="403041"/>
      </dsp:txXfrm>
    </dsp:sp>
    <dsp:sp modelId="{71CF0E44-1C7A-4EA7-88B0-6611548712CD}">
      <dsp:nvSpPr>
        <dsp:cNvPr id="0" name=""/>
        <dsp:cNvSpPr/>
      </dsp:nvSpPr>
      <dsp:spPr>
        <a:xfrm>
          <a:off x="1905005" y="5079878"/>
          <a:ext cx="2613860" cy="177812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>
            <a:latin typeface="NikoshBAN" pitchFamily="2" charset="0"/>
            <a:cs typeface="NikoshBAN" pitchFamily="2" charset="0"/>
          </a:endParaRPr>
        </a:p>
      </dsp:txBody>
      <dsp:txXfrm>
        <a:off x="2287796" y="5340278"/>
        <a:ext cx="1848278" cy="1257324"/>
      </dsp:txXfrm>
    </dsp:sp>
    <dsp:sp modelId="{2D479CE9-D74D-4152-BDBF-0A1C08562DA6}">
      <dsp:nvSpPr>
        <dsp:cNvPr id="0" name=""/>
        <dsp:cNvSpPr/>
      </dsp:nvSpPr>
      <dsp:spPr>
        <a:xfrm rot="10137358">
          <a:off x="3000342" y="3592416"/>
          <a:ext cx="436527" cy="67173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3130087" y="3714220"/>
        <a:ext cx="305569" cy="403041"/>
      </dsp:txXfrm>
    </dsp:sp>
    <dsp:sp modelId="{142C654E-ECAC-4E93-B70F-5D554F246C38}">
      <dsp:nvSpPr>
        <dsp:cNvPr id="0" name=""/>
        <dsp:cNvSpPr/>
      </dsp:nvSpPr>
      <dsp:spPr>
        <a:xfrm>
          <a:off x="228606" y="3366633"/>
          <a:ext cx="2624991" cy="177812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>
            <a:latin typeface="NikoshBAN" pitchFamily="2" charset="0"/>
            <a:cs typeface="NikoshBAN" pitchFamily="2" charset="0"/>
          </a:endParaRPr>
        </a:p>
      </dsp:txBody>
      <dsp:txXfrm>
        <a:off x="613027" y="3627033"/>
        <a:ext cx="1856149" cy="1257324"/>
      </dsp:txXfrm>
    </dsp:sp>
    <dsp:sp modelId="{7E191D9E-536F-4769-AB02-ACEE66F01546}">
      <dsp:nvSpPr>
        <dsp:cNvPr id="0" name=""/>
        <dsp:cNvSpPr/>
      </dsp:nvSpPr>
      <dsp:spPr>
        <a:xfrm rot="12491837">
          <a:off x="2804329" y="2560286"/>
          <a:ext cx="692906" cy="67173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2993891" y="2742243"/>
        <a:ext cx="491386" cy="403041"/>
      </dsp:txXfrm>
    </dsp:sp>
    <dsp:sp modelId="{29A96EFD-85B3-49C6-9EB2-1CBCBC60A965}">
      <dsp:nvSpPr>
        <dsp:cNvPr id="0" name=""/>
        <dsp:cNvSpPr/>
      </dsp:nvSpPr>
      <dsp:spPr>
        <a:xfrm>
          <a:off x="0" y="838191"/>
          <a:ext cx="2793841" cy="2235315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solidFill>
            <a:srgbClr val="66FFFF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>
            <a:latin typeface="NikoshBAN" pitchFamily="2" charset="0"/>
            <a:cs typeface="NikoshBAN" pitchFamily="2" charset="0"/>
          </a:endParaRPr>
        </a:p>
      </dsp:txBody>
      <dsp:txXfrm>
        <a:off x="409149" y="1165545"/>
        <a:ext cx="1975543" cy="158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3FCD9-86EC-4404-8870-030EB5EF3525}">
      <dsp:nvSpPr>
        <dsp:cNvPr id="0" name=""/>
        <dsp:cNvSpPr/>
      </dsp:nvSpPr>
      <dsp:spPr>
        <a:xfrm>
          <a:off x="4398258" y="1832831"/>
          <a:ext cx="2492924" cy="1707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7935"/>
              </a:lnTo>
              <a:lnTo>
                <a:pt x="2492924" y="1317935"/>
              </a:lnTo>
              <a:lnTo>
                <a:pt x="2492924" y="170731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89390-D060-4269-A62A-E4293632D627}">
      <dsp:nvSpPr>
        <dsp:cNvPr id="0" name=""/>
        <dsp:cNvSpPr/>
      </dsp:nvSpPr>
      <dsp:spPr>
        <a:xfrm>
          <a:off x="2094393" y="1832831"/>
          <a:ext cx="2303864" cy="1707315"/>
        </a:xfrm>
        <a:custGeom>
          <a:avLst/>
          <a:gdLst/>
          <a:ahLst/>
          <a:cxnLst/>
          <a:rect l="0" t="0" r="0" b="0"/>
          <a:pathLst>
            <a:path>
              <a:moveTo>
                <a:pt x="2303864" y="0"/>
              </a:moveTo>
              <a:lnTo>
                <a:pt x="2303864" y="1317935"/>
              </a:lnTo>
              <a:lnTo>
                <a:pt x="0" y="1317935"/>
              </a:lnTo>
              <a:lnTo>
                <a:pt x="0" y="1707315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3B5EE-E4E1-4C90-809D-DFC0B6AB2C33}">
      <dsp:nvSpPr>
        <dsp:cNvPr id="0" name=""/>
        <dsp:cNvSpPr/>
      </dsp:nvSpPr>
      <dsp:spPr>
        <a:xfrm>
          <a:off x="2610026" y="434310"/>
          <a:ext cx="3576464" cy="13985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C7BB1-E6CE-470A-B0D6-2900E567534C}">
      <dsp:nvSpPr>
        <dsp:cNvPr id="0" name=""/>
        <dsp:cNvSpPr/>
      </dsp:nvSpPr>
      <dsp:spPr>
        <a:xfrm>
          <a:off x="3077048" y="877982"/>
          <a:ext cx="3576464" cy="1398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latin typeface="NikoshBAN" pitchFamily="2" charset="0"/>
              <a:cs typeface="NikoshBAN" pitchFamily="2" charset="0"/>
            </a:rPr>
            <a:t>মূলধন ব্যয়</a:t>
          </a:r>
          <a:endParaRPr lang="en-US" sz="4900" kern="1200" dirty="0"/>
        </a:p>
      </dsp:txBody>
      <dsp:txXfrm>
        <a:off x="3118009" y="918943"/>
        <a:ext cx="3494542" cy="1316598"/>
      </dsp:txXfrm>
    </dsp:sp>
    <dsp:sp modelId="{8CEAF44A-64B1-4EF6-B0E1-3DD57C30315D}">
      <dsp:nvSpPr>
        <dsp:cNvPr id="0" name=""/>
        <dsp:cNvSpPr/>
      </dsp:nvSpPr>
      <dsp:spPr>
        <a:xfrm>
          <a:off x="8721" y="3540146"/>
          <a:ext cx="4171343" cy="18215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62351-6AF5-4A91-8E6D-7DCF9F274D51}">
      <dsp:nvSpPr>
        <dsp:cNvPr id="0" name=""/>
        <dsp:cNvSpPr/>
      </dsp:nvSpPr>
      <dsp:spPr>
        <a:xfrm>
          <a:off x="475744" y="3983818"/>
          <a:ext cx="4171343" cy="18215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latin typeface="NikoshBAN" pitchFamily="2" charset="0"/>
              <a:cs typeface="NikoshBAN" pitchFamily="2" charset="0"/>
            </a:rPr>
            <a:t>বিনিয়োগ সিদ্ধান্ত-সংক্রান্ত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529094" y="4037168"/>
        <a:ext cx="4064643" cy="1714809"/>
      </dsp:txXfrm>
    </dsp:sp>
    <dsp:sp modelId="{A585BD4F-94BB-4367-BBB2-8C0FBD6272C7}">
      <dsp:nvSpPr>
        <dsp:cNvPr id="0" name=""/>
        <dsp:cNvSpPr/>
      </dsp:nvSpPr>
      <dsp:spPr>
        <a:xfrm>
          <a:off x="5114110" y="3540146"/>
          <a:ext cx="3554145" cy="19549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D5872-8B12-47DF-9786-32EB76E7A2DB}">
      <dsp:nvSpPr>
        <dsp:cNvPr id="0" name=""/>
        <dsp:cNvSpPr/>
      </dsp:nvSpPr>
      <dsp:spPr>
        <a:xfrm>
          <a:off x="5581133" y="3983818"/>
          <a:ext cx="3554145" cy="19549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latin typeface="NikoshBAN" pitchFamily="2" charset="0"/>
              <a:cs typeface="NikoshBAN" pitchFamily="2" charset="0"/>
            </a:rPr>
            <a:t>মূলধন কাঠামো- সংক্রান্ত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5638393" y="4041078"/>
        <a:ext cx="3439625" cy="1840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73B61-094F-4274-B3AD-1A38BDA4241F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89FCA-8A00-4BDA-B9E5-616FF6C8B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2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9FCA-8A00-4BDA-B9E5-616FF6C8B9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16000" t="-3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5052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800" b="1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DNGHS\Desktop\mohsin\0_1174fc_bee06911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696200" y="2514600"/>
            <a:ext cx="1143000" cy="2720975"/>
          </a:xfrm>
          <a:prstGeom prst="rect">
            <a:avLst/>
          </a:prstGeom>
          <a:noFill/>
        </p:spPr>
      </p:pic>
      <p:pic>
        <p:nvPicPr>
          <p:cNvPr id="6" name="Picture 3" descr="C:\Users\DNGHS\Desktop\mohsin\0_1174fc_bee06911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1295400" cy="27209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18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26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244334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 খরচের তালিকা প্রস্তুত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1143000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জোড়ায় কাজঃ সময়- ১০ মিনিট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1000" t="-6000" r="-1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53000" t="-40000" r="-4000" b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1">
        <p:bldAsOne/>
      </p:bldGraphic>
      <p:bldGraphic spid="2" grpId="2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DNGHS\Desktop\dfdfdf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pic>
        <p:nvPicPr>
          <p:cNvPr id="2051" name="Picture 3" descr="C:\Users\DNGHS\Desktop\file (3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257800"/>
            <a:ext cx="5562600" cy="1600200"/>
          </a:xfrm>
          <a:prstGeom prst="rect">
            <a:avLst/>
          </a:prstGeom>
          <a:noFill/>
        </p:spPr>
      </p:pic>
      <p:pic>
        <p:nvPicPr>
          <p:cNvPr id="5" name="Picture 2" descr="C:\Users\DNGHS\Desktop\industry.png"/>
          <p:cNvPicPr>
            <a:picLocks noChangeAspect="1" noChangeArrowheads="1"/>
          </p:cNvPicPr>
          <p:nvPr/>
        </p:nvPicPr>
        <p:blipFill>
          <a:blip r:embed="rId4"/>
          <a:srcRect b="18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15000" r="-1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NGHS\Desktop\Industrial_factor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74505">
            <a:off x="-41296" y="144083"/>
            <a:ext cx="5757654" cy="6718790"/>
          </a:xfrm>
          <a:prstGeom prst="rect">
            <a:avLst/>
          </a:prstGeom>
          <a:noFill/>
        </p:spPr>
      </p:pic>
      <p:graphicFrame>
        <p:nvGraphicFramePr>
          <p:cNvPr id="6" name="Chart 5"/>
          <p:cNvGraphicFramePr/>
          <p:nvPr/>
        </p:nvGraphicFramePr>
        <p:xfrm>
          <a:off x="5867400" y="228600"/>
          <a:ext cx="2971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943600" y="3505200"/>
          <a:ext cx="2971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Multiply 8"/>
          <p:cNvSpPr/>
          <p:nvPr/>
        </p:nvSpPr>
        <p:spPr>
          <a:xfrm>
            <a:off x="4724400" y="838200"/>
            <a:ext cx="1752600" cy="1905000"/>
          </a:xfrm>
          <a:prstGeom prst="mathMultiply">
            <a:avLst>
              <a:gd name="adj1" fmla="val 90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 rot="12344838">
            <a:off x="5651428" y="4583313"/>
            <a:ext cx="578276" cy="1242781"/>
          </a:xfrm>
          <a:prstGeom prst="halfFrame">
            <a:avLst>
              <a:gd name="adj1" fmla="val 32057"/>
              <a:gd name="adj2" fmla="val 327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NGHS\Desktop\Cost of Capital All image\cost-of-capital.jpg"/>
          <p:cNvPicPr>
            <a:picLocks noChangeAspect="1" noChangeArrowheads="1"/>
          </p:cNvPicPr>
          <p:nvPr/>
        </p:nvPicPr>
        <p:blipFill>
          <a:blip r:embed="rId3"/>
          <a:srcRect t="14545" r="53636" b="30909"/>
          <a:stretch>
            <a:fillRect/>
          </a:stretch>
        </p:blipFill>
        <p:spPr bwMode="auto">
          <a:xfrm>
            <a:off x="0" y="0"/>
            <a:ext cx="4267200" cy="3357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DNGHS\Desktop\images-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0"/>
            <a:ext cx="33528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DNGHS\Desktop\Mone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429000"/>
            <a:ext cx="33528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DNGHS\Desktop\file (2).jpeg"/>
          <p:cNvPicPr>
            <a:picLocks noChangeAspect="1" noChangeArrowheads="1"/>
          </p:cNvPicPr>
          <p:nvPr/>
        </p:nvPicPr>
        <p:blipFill>
          <a:blip r:embed="rId6"/>
          <a:srcRect l="14063" t="16571" r="28906" b="13714"/>
          <a:stretch>
            <a:fillRect/>
          </a:stretch>
        </p:blipFill>
        <p:spPr bwMode="auto">
          <a:xfrm>
            <a:off x="0" y="3429000"/>
            <a:ext cx="4267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114800" y="838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মালিকের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মূলধনের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ংশ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4572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ব্যাংক ঋণের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ংশ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NGHS\Desktop\Cost of Capital All image\1 (4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6019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মূলধন=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মালিকদের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ইক্যুইটি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+ ঋণ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0" y="1066800"/>
          <a:ext cx="4495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495800" y="1066800"/>
          <a:ext cx="46482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7400" y="2286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610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কাম্য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33600" y="381000"/>
            <a:ext cx="5410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মূলধনি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পূর্বশর্ত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34000" t="-13000" r="-25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9" y="1142999"/>
            <a:ext cx="3029291" cy="3648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00400" y="1371600"/>
            <a:ext cx="5410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onnyBanglaMJ" pitchFamily="2" charset="0"/>
                <a:cs typeface="TonnyBanglaMJ" pitchFamily="2" charset="0"/>
              </a:rPr>
              <a:t>‡</a:t>
            </a:r>
            <a:r>
              <a:rPr lang="en-US" sz="4800" dirty="0" err="1">
                <a:latin typeface="TonnyBanglaMJ" pitchFamily="2" charset="0"/>
                <a:cs typeface="TonnyBanglaMJ" pitchFamily="2" charset="0"/>
              </a:rPr>
              <a:t>gvt</a:t>
            </a:r>
            <a:r>
              <a:rPr lang="en-US" sz="4800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>
                <a:latin typeface="TonnyBanglaMJ" pitchFamily="2" charset="0"/>
                <a:cs typeface="TonnyBanglaMJ" pitchFamily="2" charset="0"/>
              </a:rPr>
              <a:t>wgRvbyi</a:t>
            </a:r>
            <a:r>
              <a:rPr lang="en-US" sz="4800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800" dirty="0" err="1">
                <a:latin typeface="TonnyBanglaMJ" pitchFamily="2" charset="0"/>
                <a:cs typeface="TonnyBanglaMJ" pitchFamily="2" charset="0"/>
              </a:rPr>
              <a:t>ingvb</a:t>
            </a:r>
            <a:endParaRPr lang="en-US" sz="2400" dirty="0">
              <a:latin typeface="TonnyBanglaMJ" pitchFamily="2" charset="0"/>
              <a:cs typeface="TonnyBanglaMJ" pitchFamily="2" charset="0"/>
            </a:endParaRPr>
          </a:p>
          <a:p>
            <a:r>
              <a:rPr lang="en-US" sz="1600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dirty="0" err="1">
                <a:latin typeface="TonnyBanglaMJ" pitchFamily="2" charset="0"/>
                <a:cs typeface="TonnyBanglaMJ" pitchFamily="2" charset="0"/>
              </a:rPr>
              <a:t>we,we,Gm</a:t>
            </a:r>
            <a:r>
              <a:rPr lang="en-US" sz="2000" dirty="0">
                <a:latin typeface="TonnyBanglaMJ" pitchFamily="2" charset="0"/>
                <a:cs typeface="TonnyBanglaMJ" pitchFamily="2" charset="0"/>
              </a:rPr>
              <a:t> (</a:t>
            </a:r>
            <a:r>
              <a:rPr lang="en-US" sz="2000" dirty="0" err="1">
                <a:latin typeface="TonnyBanglaMJ" pitchFamily="2" charset="0"/>
                <a:cs typeface="TonnyBanglaMJ" pitchFamily="2" charset="0"/>
              </a:rPr>
              <a:t>Abvm</a:t>
            </a:r>
            <a:r>
              <a:rPr lang="en-US" sz="2000" dirty="0">
                <a:latin typeface="TonnyBanglaMJ" pitchFamily="2" charset="0"/>
                <a:cs typeface="TonnyBanglaMJ" pitchFamily="2" charset="0"/>
              </a:rPr>
              <a:t>©),</a:t>
            </a:r>
            <a:r>
              <a:rPr lang="en-US" sz="2000" dirty="0" err="1">
                <a:latin typeface="TonnyBanglaMJ" pitchFamily="2" charset="0"/>
                <a:cs typeface="TonnyBanglaMJ" pitchFamily="2" charset="0"/>
              </a:rPr>
              <a:t>Gg,we,Gm</a:t>
            </a:r>
            <a:endParaRPr lang="en-US" sz="1400" dirty="0">
              <a:latin typeface="TonnyBanglaMJ" pitchFamily="2" charset="0"/>
              <a:cs typeface="TonnyBanglaMJ" pitchFamily="2" charset="0"/>
            </a:endParaRPr>
          </a:p>
          <a:p>
            <a:r>
              <a:rPr lang="en-US" sz="3600" b="1" dirty="0" err="1">
                <a:latin typeface="TonnyBanglaMJ" pitchFamily="2" charset="0"/>
                <a:cs typeface="TonnyBanglaMJ" pitchFamily="2" charset="0"/>
              </a:rPr>
              <a:t>mnKvwi</a:t>
            </a:r>
            <a:r>
              <a:rPr lang="en-US" sz="36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600" b="1" dirty="0" err="1">
                <a:latin typeface="TonnyBanglaMJ" pitchFamily="2" charset="0"/>
                <a:cs typeface="TonnyBanglaMJ" pitchFamily="2" charset="0"/>
              </a:rPr>
              <a:t>wkÿK</a:t>
            </a:r>
            <a:endParaRPr lang="en-US" sz="3600" b="1" dirty="0">
              <a:latin typeface="TonnyBanglaMJ" pitchFamily="2" charset="0"/>
              <a:cs typeface="TonnyBanglaMJ" pitchFamily="2" charset="0"/>
            </a:endParaRPr>
          </a:p>
          <a:p>
            <a:r>
              <a:rPr lang="en-US" sz="3600" b="1" dirty="0" err="1">
                <a:latin typeface="TonnyBanglaMJ" pitchFamily="2" charset="0"/>
                <a:cs typeface="TonnyBanglaMJ" pitchFamily="2" charset="0"/>
              </a:rPr>
              <a:t>e¨emvq</a:t>
            </a:r>
            <a:r>
              <a:rPr lang="en-US" sz="36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600" b="1" dirty="0" err="1">
                <a:latin typeface="TonnyBanglaMJ" pitchFamily="2" charset="0"/>
                <a:cs typeface="TonnyBanglaMJ" pitchFamily="2" charset="0"/>
              </a:rPr>
              <a:t>wkÿv</a:t>
            </a:r>
            <a:r>
              <a:rPr lang="en-US" sz="36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600" b="1" dirty="0" err="1">
                <a:latin typeface="TonnyBanglaMJ" pitchFamily="2" charset="0"/>
                <a:cs typeface="TonnyBanglaMJ" pitchFamily="2" charset="0"/>
              </a:rPr>
              <a:t>kvLv</a:t>
            </a:r>
            <a:endParaRPr lang="en-US" sz="3600" b="1" dirty="0">
              <a:latin typeface="TonnyBanglaMJ" pitchFamily="2" charset="0"/>
              <a:cs typeface="TonnyBanglaMJ" pitchFamily="2" charset="0"/>
            </a:endParaRPr>
          </a:p>
          <a:p>
            <a:r>
              <a:rPr lang="en-US" sz="3600" b="1" dirty="0" err="1">
                <a:latin typeface="TonnyBanglaMJ" pitchFamily="2" charset="0"/>
                <a:cs typeface="TonnyBanglaMJ" pitchFamily="2" charset="0"/>
              </a:rPr>
              <a:t>ejBeywbqv</a:t>
            </a:r>
            <a:r>
              <a:rPr lang="en-US" sz="36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3600" b="1" dirty="0" err="1">
                <a:latin typeface="TonnyBanglaMJ" pitchFamily="2" charset="0"/>
                <a:cs typeface="TonnyBanglaMJ" pitchFamily="2" charset="0"/>
              </a:rPr>
              <a:t>gva¨wgK</a:t>
            </a:r>
            <a:r>
              <a:rPr lang="en-US" sz="3600" b="1" dirty="0">
                <a:latin typeface="TonnyBanglaMJ" pitchFamily="2" charset="0"/>
                <a:cs typeface="TonnyBanglaMJ" pitchFamily="2" charset="0"/>
              </a:rPr>
              <a:t> we`¨</a:t>
            </a:r>
            <a:r>
              <a:rPr lang="en-US" sz="3600" b="1" dirty="0" err="1">
                <a:latin typeface="TonnyBanglaMJ" pitchFamily="2" charset="0"/>
                <a:cs typeface="TonnyBanglaMJ" pitchFamily="2" charset="0"/>
              </a:rPr>
              <a:t>vjq</a:t>
            </a:r>
            <a:endParaRPr lang="en-US" sz="3600" b="1" dirty="0">
              <a:latin typeface="TonnyBanglaMJ" pitchFamily="2" charset="0"/>
              <a:cs typeface="TonnyBanglaMJ" pitchFamily="2" charset="0"/>
            </a:endParaRPr>
          </a:p>
          <a:p>
            <a:r>
              <a:rPr lang="en-US" sz="3600" b="1" dirty="0">
                <a:latin typeface="TonnyBanglaMJ" pitchFamily="2" charset="0"/>
                <a:cs typeface="TonnyBanglaMJ" pitchFamily="2" charset="0"/>
              </a:rPr>
              <a:t>‡</a:t>
            </a:r>
            <a:r>
              <a:rPr lang="en-US" sz="3600" b="1" dirty="0" err="1">
                <a:latin typeface="TonnyBanglaMJ" pitchFamily="2" charset="0"/>
                <a:cs typeface="TonnyBanglaMJ" pitchFamily="2" charset="0"/>
              </a:rPr>
              <a:t>eZvMx,ei¸bv</a:t>
            </a:r>
            <a:r>
              <a:rPr lang="en-US" sz="3600" b="1" dirty="0">
                <a:latin typeface="TonnyBanglaMJ" pitchFamily="2" charset="0"/>
                <a:cs typeface="TonnyBanglaMJ" pitchFamily="2" charset="0"/>
              </a:rPr>
              <a:t>|</a:t>
            </a:r>
            <a:endParaRPr lang="en-US" b="1" dirty="0">
              <a:latin typeface="TonnyBanglaMJ" pitchFamily="2" charset="0"/>
              <a:cs typeface="TonnyBanglaMJ" pitchFamily="2" charset="0"/>
            </a:endParaRPr>
          </a:p>
          <a:p>
            <a:r>
              <a:rPr lang="en-US" sz="2400" dirty="0">
                <a:latin typeface="TonnyBanglaMJ" pitchFamily="2" charset="0"/>
                <a:cs typeface="TonnyBanglaMJ" pitchFamily="2" charset="0"/>
              </a:rPr>
              <a:t>‡</a:t>
            </a:r>
            <a:r>
              <a:rPr lang="en-US" sz="2400" dirty="0" err="1">
                <a:latin typeface="TonnyBanglaMJ" pitchFamily="2" charset="0"/>
                <a:cs typeface="TonnyBanglaMJ" pitchFamily="2" charset="0"/>
              </a:rPr>
              <a:t>gvevBj</a:t>
            </a:r>
            <a:r>
              <a:rPr lang="en-US" sz="2400" dirty="0">
                <a:latin typeface="TonnyBanglaMJ" pitchFamily="2" charset="0"/>
                <a:cs typeface="TonnyBanglaMJ" pitchFamily="2" charset="0"/>
              </a:rPr>
              <a:t> b¤^i t </a:t>
            </a:r>
            <a:r>
              <a:rPr lang="en-US" sz="2400" b="1" dirty="0">
                <a:latin typeface="TonnyBanglaMJ" pitchFamily="2" charset="0"/>
                <a:cs typeface="TonnyBanglaMJ" pitchFamily="2" charset="0"/>
              </a:rPr>
              <a:t>01714-934906</a:t>
            </a:r>
          </a:p>
          <a:p>
            <a:r>
              <a:rPr lang="en-US" sz="2400" dirty="0">
                <a:latin typeface="TonnyBanglaMJ" pitchFamily="2" charset="0"/>
                <a:cs typeface="TonnyBanglaMJ" pitchFamily="2" charset="0"/>
              </a:rPr>
              <a:t>B-‡</a:t>
            </a:r>
            <a:r>
              <a:rPr lang="en-US" sz="2400" dirty="0" err="1">
                <a:latin typeface="TonnyBanglaMJ" pitchFamily="2" charset="0"/>
                <a:cs typeface="TonnyBanglaMJ" pitchFamily="2" charset="0"/>
              </a:rPr>
              <a:t>gBj</a:t>
            </a:r>
            <a:r>
              <a:rPr lang="en-US" sz="2400" dirty="0">
                <a:latin typeface="TonnyBanglaMJ" pitchFamily="2" charset="0"/>
                <a:cs typeface="TonnyBanglaMJ" pitchFamily="2" charset="0"/>
              </a:rPr>
              <a:t> t </a:t>
            </a:r>
            <a:r>
              <a:rPr lang="en-US" sz="2400" b="1" dirty="0">
                <a:cs typeface="TonnyBanglaMJ" pitchFamily="2" charset="0"/>
              </a:rPr>
              <a:t>mdmrahman17@gmail.com</a:t>
            </a:r>
            <a:endParaRPr lang="en-US" sz="2400" b="1" dirty="0">
              <a:latin typeface="TonnyBanglaMJ" pitchFamily="2" charset="0"/>
              <a:cs typeface="TonnyBanglaMJ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533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onnyBanglaMJ" pitchFamily="2" charset="0"/>
                <a:cs typeface="TonnyBanglaMJ" pitchFamily="2" charset="0"/>
              </a:rPr>
              <a:t>        </a:t>
            </a:r>
            <a:r>
              <a:rPr lang="en-US" sz="4000" b="1" dirty="0" err="1" smtClean="0">
                <a:latin typeface="TonnyBanglaMJ" pitchFamily="2" charset="0"/>
                <a:cs typeface="TonnyBanglaMJ" pitchFamily="2" charset="0"/>
              </a:rPr>
              <a:t>wkÿK</a:t>
            </a:r>
            <a:r>
              <a:rPr lang="en-US" sz="4000" b="1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000" b="1" dirty="0" err="1">
                <a:latin typeface="TonnyBanglaMJ" pitchFamily="2" charset="0"/>
                <a:cs typeface="TonnyBanglaMJ" pitchFamily="2" charset="0"/>
              </a:rPr>
              <a:t>cwiwPwZ</a:t>
            </a:r>
            <a:endParaRPr lang="en-US" sz="40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752600"/>
            <a:ext cx="838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15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5000" r="-28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295400"/>
            <a:ext cx="8153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onnyBanglaMJ" pitchFamily="2" charset="0"/>
                <a:cs typeface="TonnyBanglaMJ" pitchFamily="2" charset="0"/>
              </a:rPr>
              <a:t>‡</a:t>
            </a:r>
            <a:r>
              <a:rPr lang="en-US" sz="8800" dirty="0" err="1">
                <a:latin typeface="TonnyBanglaMJ" pitchFamily="2" charset="0"/>
                <a:cs typeface="TonnyBanglaMJ" pitchFamily="2" charset="0"/>
              </a:rPr>
              <a:t>kªwY</a:t>
            </a:r>
            <a:r>
              <a:rPr lang="en-US" sz="8800" dirty="0">
                <a:latin typeface="TonnyBanglaMJ" pitchFamily="2" charset="0"/>
                <a:cs typeface="TonnyBanglaMJ" pitchFamily="2" charset="0"/>
              </a:rPr>
              <a:t> t beg-`kg</a:t>
            </a:r>
          </a:p>
          <a:p>
            <a:r>
              <a:rPr lang="en-US" sz="4400" b="1" dirty="0" err="1">
                <a:latin typeface="TonnyBanglaMJ" pitchFamily="2" charset="0"/>
                <a:cs typeface="TonnyBanglaMJ" pitchFamily="2" charset="0"/>
              </a:rPr>
              <a:t>welq</a:t>
            </a:r>
            <a:r>
              <a:rPr lang="en-US" sz="4400" b="1" dirty="0">
                <a:latin typeface="TonnyBanglaMJ" pitchFamily="2" charset="0"/>
                <a:cs typeface="TonnyBanglaMJ" pitchFamily="2" charset="0"/>
              </a:rPr>
              <a:t> t </a:t>
            </a:r>
            <a:r>
              <a:rPr lang="en-US" sz="4400" b="1" dirty="0" err="1">
                <a:latin typeface="TonnyBanglaMJ" pitchFamily="2" charset="0"/>
                <a:cs typeface="TonnyBanglaMJ" pitchFamily="2" charset="0"/>
              </a:rPr>
              <a:t>e¨emvq</a:t>
            </a:r>
            <a:r>
              <a:rPr lang="en-US" sz="44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400" b="1" dirty="0" err="1">
                <a:latin typeface="TonnyBanglaMJ" pitchFamily="2" charset="0"/>
                <a:cs typeface="TonnyBanglaMJ" pitchFamily="2" charset="0"/>
              </a:rPr>
              <a:t>wkÿv</a:t>
            </a:r>
            <a:r>
              <a:rPr lang="en-US" sz="4400" b="1" dirty="0">
                <a:latin typeface="TonnyBanglaMJ" pitchFamily="2" charset="0"/>
                <a:cs typeface="TonnyBanglaMJ" pitchFamily="2" charset="0"/>
              </a:rPr>
              <a:t> (</a:t>
            </a:r>
            <a:r>
              <a:rPr lang="en-US" sz="4400" b="1" dirty="0" err="1">
                <a:latin typeface="TonnyBanglaMJ" pitchFamily="2" charset="0"/>
                <a:cs typeface="TonnyBanglaMJ" pitchFamily="2" charset="0"/>
              </a:rPr>
              <a:t>wdb¨vÝ</a:t>
            </a:r>
            <a:r>
              <a:rPr lang="en-US" sz="4400" b="1" dirty="0">
                <a:latin typeface="TonnyBanglaMJ" pitchFamily="2" charset="0"/>
                <a:cs typeface="TonnyBanglaMJ" pitchFamily="2" charset="0"/>
              </a:rPr>
              <a:t> I </a:t>
            </a:r>
            <a:r>
              <a:rPr lang="en-US" sz="4400" b="1" dirty="0" err="1">
                <a:latin typeface="TonnyBanglaMJ" pitchFamily="2" charset="0"/>
                <a:cs typeface="TonnyBanglaMJ" pitchFamily="2" charset="0"/>
              </a:rPr>
              <a:t>e¨vswKs</a:t>
            </a:r>
            <a:r>
              <a:rPr lang="en-US" sz="4400" b="1" dirty="0" smtClean="0">
                <a:latin typeface="TonnyBanglaMJ" pitchFamily="2" charset="0"/>
                <a:cs typeface="TonnyBanglaMJ" pitchFamily="2" charset="0"/>
              </a:rPr>
              <a:t>)</a:t>
            </a:r>
          </a:p>
          <a:p>
            <a:r>
              <a:rPr lang="en-US" sz="3600" b="1" dirty="0" err="1" smtClean="0">
                <a:latin typeface="SolaimanLipi" pitchFamily="65" charset="0"/>
                <a:cs typeface="SolaimanLipi" pitchFamily="65" charset="0"/>
              </a:rPr>
              <a:t>অধ্যায়ঃ</a:t>
            </a:r>
            <a:r>
              <a:rPr lang="en-US" sz="4400" b="1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4400" b="1" dirty="0" err="1" smtClean="0">
                <a:latin typeface="SolaimanLipi" pitchFamily="65" charset="0"/>
                <a:cs typeface="SolaimanLipi" pitchFamily="65" charset="0"/>
              </a:rPr>
              <a:t>ষষ্ঠ</a:t>
            </a:r>
            <a:endParaRPr lang="en-US" sz="1200" b="1" dirty="0">
              <a:latin typeface="SolaimanLipi" pitchFamily="65" charset="0"/>
              <a:cs typeface="SolaimanLipi" pitchFamily="65" charset="0"/>
            </a:endParaRPr>
          </a:p>
          <a:p>
            <a:r>
              <a:rPr lang="en-US" sz="6000" dirty="0" err="1">
                <a:latin typeface="TonnyBanglaMJ" pitchFamily="2" charset="0"/>
                <a:cs typeface="TonnyBanglaMJ" pitchFamily="2" charset="0"/>
              </a:rPr>
              <a:t>ZvwiLt</a:t>
            </a:r>
            <a:r>
              <a:rPr lang="en-US" sz="6000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6000" dirty="0" smtClean="0">
                <a:latin typeface="TonnyBanglaMJ" pitchFamily="2" charset="0"/>
                <a:cs typeface="TonnyBanglaMJ" pitchFamily="2" charset="0"/>
              </a:rPr>
              <a:t>12 </a:t>
            </a:r>
            <a:r>
              <a:rPr lang="en-US" sz="4800" dirty="0" smtClean="0">
                <a:latin typeface="SolaimanLipi" pitchFamily="65" charset="0"/>
                <a:cs typeface="SolaimanLipi" pitchFamily="65" charset="0"/>
              </a:rPr>
              <a:t>ফেব্রুয়ারী</a:t>
            </a:r>
            <a:r>
              <a:rPr lang="en-US" sz="6000" dirty="0" smtClean="0">
                <a:latin typeface="TonnyBanglaMJ" pitchFamily="2" charset="0"/>
                <a:cs typeface="TonnyBanglaMJ" pitchFamily="2" charset="0"/>
              </a:rPr>
              <a:t>,20</a:t>
            </a:r>
            <a:r>
              <a:rPr lang="en-US" sz="5400" dirty="0" smtClean="0">
                <a:latin typeface="SolaimanLipi" pitchFamily="65" charset="0"/>
                <a:cs typeface="SolaimanLipi" pitchFamily="65" charset="0"/>
              </a:rPr>
              <a:t>২০</a:t>
            </a:r>
            <a:r>
              <a:rPr lang="en-US" sz="6000" dirty="0" smtClean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6000" dirty="0" err="1">
                <a:latin typeface="TonnyBanglaMJ" pitchFamily="2" charset="0"/>
                <a:cs typeface="TonnyBanglaMJ" pitchFamily="2" charset="0"/>
              </a:rPr>
              <a:t>wLªt</a:t>
            </a:r>
            <a:endParaRPr lang="en-US" sz="6000" dirty="0">
              <a:latin typeface="TonnyBanglaMJ" pitchFamily="2" charset="0"/>
              <a:cs typeface="TonnyBangla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idential-building-elev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fridg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015910" cy="6858000"/>
            </a:xfrm>
            <a:prstGeom prst="rect">
              <a:avLst/>
            </a:prstGeom>
          </p:spPr>
        </p:pic>
        <p:pic>
          <p:nvPicPr>
            <p:cNvPr id="5" name="Picture 4" descr="zanussi-quadro-zrb935nx2-large-capacity-fridge-freez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8713" y="0"/>
              <a:ext cx="4295287" cy="6858000"/>
            </a:xfrm>
            <a:prstGeom prst="rect">
              <a:avLst/>
            </a:prstGeom>
          </p:spPr>
        </p:pic>
      </p:grpSp>
      <p:pic>
        <p:nvPicPr>
          <p:cNvPr id="7" name="Picture 2" descr="http://imganuncios.mitula.net/land_for_development_in_chinnasalem_tamil_nadu_ref_2252960_987731904942692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t="-11000" r="-2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905000"/>
            <a:ext cx="7848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600" dirty="0" smtClean="0">
                <a:latin typeface="NikoshBAN" pitchFamily="2" charset="0"/>
                <a:cs typeface="NikoshBAN" pitchFamily="2" charset="0"/>
              </a:rPr>
              <a:t>মূলধন ব্যয়</a:t>
            </a:r>
            <a:endParaRPr lang="en-US" sz="123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3000" t="-31000" r="-24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9812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মূলধন খরচ কী বলতে পারবে।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বিভিন্ন প্রকার মূলধন খরচের তালিকা প্রস্তুত               করতে পারবে।</a:t>
            </a:r>
          </a:p>
          <a:p>
            <a:pPr algn="just">
              <a:buFont typeface="Wingdings" pitchFamily="2" charset="2"/>
              <a:buChar char="Ø"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মূলধন খরচ নির্ণয়ের তাৎপর্য বর্ণনা করতে          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 </a:t>
            </a:r>
            <a:r>
              <a:rPr lang="en-US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97166146-dhaka-stock-exchange-protests-continue_584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0"/>
            <a:ext cx="5486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5791200" y="0"/>
            <a:ext cx="3352800" cy="838200"/>
          </a:xfrm>
          <a:prstGeom prst="wedgeEllipseCallout">
            <a:avLst>
              <a:gd name="adj1" fmla="val -33332"/>
              <a:gd name="adj2" fmla="val 118562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মূলধনের উৎস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04800" y="0"/>
            <a:ext cx="2743200" cy="765048"/>
          </a:xfrm>
          <a:prstGeom prst="wedgeRoundRectCallout">
            <a:avLst>
              <a:gd name="adj1" fmla="val -2711"/>
              <a:gd name="adj2" fmla="val 26844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শেয়ার ক্রয় ও বিক্রয়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DNGHS\Desktop\file-share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66018">
            <a:off x="233192" y="2277284"/>
            <a:ext cx="3276600" cy="2286000"/>
          </a:xfrm>
          <a:prstGeom prst="rect">
            <a:avLst/>
          </a:prstGeom>
          <a:noFill/>
        </p:spPr>
      </p:pic>
      <p:pic>
        <p:nvPicPr>
          <p:cNvPr id="1027" name="Picture 3" descr="C:\Users\DNGHS\Desktop\images-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95800"/>
            <a:ext cx="35814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7935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 rot="2217498">
            <a:off x="6721045" y="1327145"/>
            <a:ext cx="2195547" cy="1545544"/>
            <a:chOff x="4795672" y="390305"/>
            <a:chExt cx="2891526" cy="1983025"/>
          </a:xfrm>
        </p:grpSpPr>
        <p:sp>
          <p:nvSpPr>
            <p:cNvPr id="8" name="Down Arrow 7"/>
            <p:cNvSpPr/>
            <p:nvPr/>
          </p:nvSpPr>
          <p:spPr>
            <a:xfrm rot="3016269">
              <a:off x="5249922" y="-63945"/>
              <a:ext cx="1983025" cy="2891526"/>
            </a:xfrm>
            <a:prstGeom prst="downArrow">
              <a:avLst/>
            </a:prstGeom>
            <a:solidFill>
              <a:srgbClr val="FFFF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9276754">
              <a:off x="5170652" y="975308"/>
              <a:ext cx="2416285" cy="671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মূলধনের উৎস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1849919">
            <a:off x="536895" y="2927442"/>
            <a:ext cx="2890618" cy="1405422"/>
            <a:chOff x="4348325" y="-399526"/>
            <a:chExt cx="2891526" cy="1983025"/>
          </a:xfrm>
          <a:solidFill>
            <a:srgbClr val="FFC000"/>
          </a:solidFill>
        </p:grpSpPr>
        <p:sp>
          <p:nvSpPr>
            <p:cNvPr id="14" name="Down Arrow 13"/>
            <p:cNvSpPr/>
            <p:nvPr/>
          </p:nvSpPr>
          <p:spPr>
            <a:xfrm rot="3016269">
              <a:off x="4802575" y="-853776"/>
              <a:ext cx="1983025" cy="2891526"/>
            </a:xfrm>
            <a:prstGeom prst="downArrow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rot="19201385">
              <a:off x="4692493" y="109273"/>
              <a:ext cx="2416286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 ব্যাংক ঋণ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GHS\Desktop\11 Grownd floor Electronics Cor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5181600" y="0"/>
            <a:ext cx="2438400" cy="1143000"/>
          </a:xfrm>
          <a:prstGeom prst="wedgeEllipseCallout">
            <a:avLst>
              <a:gd name="adj1" fmla="val -5871"/>
              <a:gd name="adj2" fmla="val 670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 প্রতিষ্ঠান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705600" y="2971800"/>
            <a:ext cx="2438400" cy="1143000"/>
          </a:xfrm>
          <a:prstGeom prst="wedgeEllipseCallout">
            <a:avLst>
              <a:gd name="adj1" fmla="val -197916"/>
              <a:gd name="adj2" fmla="val -12527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মূলধন বিনিয়োগ</a:t>
            </a:r>
            <a:endParaRPr lang="en-US" sz="105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248400" y="5410200"/>
            <a:ext cx="2895600" cy="1219200"/>
          </a:xfrm>
          <a:prstGeom prst="wedgeEllipseCallout">
            <a:avLst>
              <a:gd name="adj1" fmla="val -60416"/>
              <a:gd name="adj2" fmla="val -4019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মালিকের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প্রত্যাশিত আয়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2036</TotalTime>
  <Words>206</Words>
  <Application>Microsoft Office PowerPoint</Application>
  <PresentationFormat>On-screen Show (4:3)</PresentationFormat>
  <Paragraphs>51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</cp:lastModifiedBy>
  <cp:revision>266</cp:revision>
  <dcterms:created xsi:type="dcterms:W3CDTF">2006-08-16T00:00:00Z</dcterms:created>
  <dcterms:modified xsi:type="dcterms:W3CDTF">2020-03-09T18:01:06Z</dcterms:modified>
</cp:coreProperties>
</file>