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  <p:sldMasterId id="2147483940" r:id="rId2"/>
    <p:sldMasterId id="2147484117" r:id="rId3"/>
    <p:sldMasterId id="2147484151" r:id="rId4"/>
    <p:sldMasterId id="2147484168" r:id="rId5"/>
    <p:sldMasterId id="2147484180" r:id="rId6"/>
  </p:sldMasterIdLst>
  <p:sldIdLst>
    <p:sldId id="256" r:id="rId7"/>
    <p:sldId id="257" r:id="rId8"/>
    <p:sldId id="258" r:id="rId9"/>
    <p:sldId id="259" r:id="rId10"/>
    <p:sldId id="288" r:id="rId11"/>
    <p:sldId id="279" r:id="rId12"/>
    <p:sldId id="289" r:id="rId13"/>
    <p:sldId id="280" r:id="rId14"/>
    <p:sldId id="274" r:id="rId15"/>
    <p:sldId id="275" r:id="rId16"/>
    <p:sldId id="277" r:id="rId17"/>
    <p:sldId id="278" r:id="rId18"/>
    <p:sldId id="264" r:id="rId19"/>
    <p:sldId id="265" r:id="rId20"/>
    <p:sldId id="266" r:id="rId21"/>
    <p:sldId id="281" r:id="rId22"/>
    <p:sldId id="283" r:id="rId23"/>
    <p:sldId id="282" r:id="rId24"/>
    <p:sldId id="267" r:id="rId25"/>
    <p:sldId id="284" r:id="rId26"/>
    <p:sldId id="285" r:id="rId27"/>
    <p:sldId id="286" r:id="rId28"/>
    <p:sldId id="287" r:id="rId29"/>
    <p:sldId id="269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A42"/>
    <a:srgbClr val="DCE29E"/>
    <a:srgbClr val="EFFD99"/>
    <a:srgbClr val="FF66CC"/>
    <a:srgbClr val="FF0066"/>
    <a:srgbClr val="1A987A"/>
    <a:srgbClr val="FFFFFF"/>
    <a:srgbClr val="17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1499F-CFA3-40BD-BF9A-3F1007822E6B}" type="doc">
      <dgm:prSet loTypeId="urn:microsoft.com/office/officeart/2005/8/layout/radial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B63143A-DD48-4981-9E35-8ACC1449FA4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b"/>
        <a:lstStyle/>
        <a:p>
          <a:r>
            <a:rPr lang="en-GB" dirty="0" smtClean="0">
              <a:solidFill>
                <a:srgbClr val="FF0066"/>
              </a:solidFill>
            </a:rPr>
            <a:t>street</a:t>
          </a:r>
          <a:endParaRPr lang="en-US" dirty="0">
            <a:solidFill>
              <a:srgbClr val="FF0066"/>
            </a:solidFill>
          </a:endParaRPr>
        </a:p>
      </dgm:t>
    </dgm:pt>
    <dgm:pt modelId="{40491188-5078-4985-A7A6-5823A68A90EC}" type="parTrans" cxnId="{08940448-4F4E-4042-B9F4-2878717C9260}">
      <dgm:prSet/>
      <dgm:spPr/>
      <dgm:t>
        <a:bodyPr/>
        <a:lstStyle/>
        <a:p>
          <a:endParaRPr lang="en-US"/>
        </a:p>
      </dgm:t>
    </dgm:pt>
    <dgm:pt modelId="{8023FF1B-87B9-4191-BB02-A553A6C609AF}" type="sibTrans" cxnId="{08940448-4F4E-4042-B9F4-2878717C9260}">
      <dgm:prSet/>
      <dgm:spPr/>
      <dgm:t>
        <a:bodyPr/>
        <a:lstStyle/>
        <a:p>
          <a:endParaRPr lang="en-US"/>
        </a:p>
      </dgm:t>
    </dgm:pt>
    <dgm:pt modelId="{9A511699-BEA3-4AEE-83DA-7716AECA75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 anchor="b"/>
        <a:lstStyle/>
        <a:p>
          <a:r>
            <a:rPr lang="en-GB" dirty="0" smtClean="0">
              <a:solidFill>
                <a:srgbClr val="FF0066"/>
              </a:solidFill>
            </a:rPr>
            <a:t>carts</a:t>
          </a:r>
          <a:endParaRPr lang="en-US" dirty="0">
            <a:solidFill>
              <a:srgbClr val="FF0066"/>
            </a:solidFill>
          </a:endParaRPr>
        </a:p>
      </dgm:t>
    </dgm:pt>
    <dgm:pt modelId="{1FBE5B62-BB3C-4B0B-9AEE-FF6319B7BF67}" type="parTrans" cxnId="{E0C162CB-37FA-41E9-8325-384CCF93AD35}">
      <dgm:prSet/>
      <dgm:spPr/>
      <dgm:t>
        <a:bodyPr/>
        <a:lstStyle/>
        <a:p>
          <a:endParaRPr lang="en-US"/>
        </a:p>
      </dgm:t>
    </dgm:pt>
    <dgm:pt modelId="{D5649633-DBDF-42DF-88A5-671EC8F880BE}" type="sibTrans" cxnId="{E0C162CB-37FA-41E9-8325-384CCF93AD35}">
      <dgm:prSet/>
      <dgm:spPr/>
      <dgm:t>
        <a:bodyPr/>
        <a:lstStyle/>
        <a:p>
          <a:endParaRPr lang="en-US"/>
        </a:p>
      </dgm:t>
    </dgm:pt>
    <dgm:pt modelId="{E010F59C-1527-490B-A2BC-508619331D5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 anchor="b"/>
        <a:lstStyle/>
        <a:p>
          <a:r>
            <a:rPr lang="en-GB" dirty="0" smtClean="0">
              <a:solidFill>
                <a:srgbClr val="FF0066"/>
              </a:solidFill>
            </a:rPr>
            <a:t>hay</a:t>
          </a:r>
          <a:endParaRPr lang="en-US" dirty="0">
            <a:solidFill>
              <a:srgbClr val="FF0066"/>
            </a:solidFill>
          </a:endParaRPr>
        </a:p>
      </dgm:t>
    </dgm:pt>
    <dgm:pt modelId="{77529503-BD14-4F37-BBFA-769C9BE96805}" type="parTrans" cxnId="{548FB72D-D33E-4D79-89E5-D66B1196BC55}">
      <dgm:prSet/>
      <dgm:spPr/>
      <dgm:t>
        <a:bodyPr/>
        <a:lstStyle/>
        <a:p>
          <a:endParaRPr lang="en-US"/>
        </a:p>
      </dgm:t>
    </dgm:pt>
    <dgm:pt modelId="{DD694AEC-523B-44CD-AAAD-5D1DD1469976}" type="sibTrans" cxnId="{548FB72D-D33E-4D79-89E5-D66B1196BC55}">
      <dgm:prSet/>
      <dgm:spPr/>
      <dgm:t>
        <a:bodyPr/>
        <a:lstStyle/>
        <a:p>
          <a:endParaRPr lang="en-US"/>
        </a:p>
      </dgm:t>
    </dgm:pt>
    <dgm:pt modelId="{3E941D55-0834-46C8-9E3A-3C9B0CF6FA97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 anchor="b"/>
        <a:lstStyle/>
        <a:p>
          <a:r>
            <a:rPr lang="en-GB" dirty="0" smtClean="0">
              <a:solidFill>
                <a:srgbClr val="FF0066"/>
              </a:solidFill>
            </a:rPr>
            <a:t>grain</a:t>
          </a:r>
          <a:endParaRPr lang="en-US" dirty="0">
            <a:solidFill>
              <a:srgbClr val="FF0066"/>
            </a:solidFill>
          </a:endParaRPr>
        </a:p>
      </dgm:t>
    </dgm:pt>
    <dgm:pt modelId="{ED1DAD29-E34E-49A5-B1F5-54E884B26A19}" type="parTrans" cxnId="{60E7887A-6630-469E-A154-81662E8C623C}">
      <dgm:prSet/>
      <dgm:spPr/>
      <dgm:t>
        <a:bodyPr/>
        <a:lstStyle/>
        <a:p>
          <a:endParaRPr lang="en-US"/>
        </a:p>
      </dgm:t>
    </dgm:pt>
    <dgm:pt modelId="{3AB44653-4479-487C-9AC7-CE8FF5613B09}" type="sibTrans" cxnId="{60E7887A-6630-469E-A154-81662E8C623C}">
      <dgm:prSet/>
      <dgm:spPr/>
      <dgm:t>
        <a:bodyPr/>
        <a:lstStyle/>
        <a:p>
          <a:endParaRPr lang="en-US"/>
        </a:p>
      </dgm:t>
    </dgm:pt>
    <dgm:pt modelId="{4CAEE508-7018-41F3-9AFE-5D49F205714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 anchor="b"/>
        <a:lstStyle/>
        <a:p>
          <a:r>
            <a:rPr lang="en-GB" dirty="0" smtClean="0">
              <a:solidFill>
                <a:srgbClr val="FF0066"/>
              </a:solidFill>
            </a:rPr>
            <a:t>road</a:t>
          </a:r>
          <a:endParaRPr lang="en-US" dirty="0">
            <a:solidFill>
              <a:srgbClr val="FF0066"/>
            </a:solidFill>
          </a:endParaRPr>
        </a:p>
      </dgm:t>
    </dgm:pt>
    <dgm:pt modelId="{A507D9A8-9E83-43C0-8A6C-63D58B292277}" type="sibTrans" cxnId="{26EF7E21-58C5-4F19-BBDB-641B9EEF185D}">
      <dgm:prSet/>
      <dgm:spPr/>
      <dgm:t>
        <a:bodyPr/>
        <a:lstStyle/>
        <a:p>
          <a:endParaRPr lang="en-US"/>
        </a:p>
      </dgm:t>
    </dgm:pt>
    <dgm:pt modelId="{BCA19970-2E15-48CC-9C53-BF18D21B2BF8}" type="parTrans" cxnId="{26EF7E21-58C5-4F19-BBDB-641B9EEF185D}">
      <dgm:prSet/>
      <dgm:spPr/>
      <dgm:t>
        <a:bodyPr/>
        <a:lstStyle/>
        <a:p>
          <a:endParaRPr lang="en-US"/>
        </a:p>
      </dgm:t>
    </dgm:pt>
    <dgm:pt modelId="{42EE5D27-BD9C-49D6-BBD7-E3624FF63F84}" type="pres">
      <dgm:prSet presAssocID="{2ED1499F-CFA3-40BD-BF9A-3F1007822E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DB37ED-2455-4B65-AAFC-A4DC70429615}" type="pres">
      <dgm:prSet presAssocID="{4B63143A-DD48-4981-9E35-8ACC1449FA47}" presName="centerShape" presStyleLbl="node0" presStyleIdx="0" presStyleCnt="1"/>
      <dgm:spPr/>
      <dgm:t>
        <a:bodyPr/>
        <a:lstStyle/>
        <a:p>
          <a:endParaRPr lang="en-US"/>
        </a:p>
      </dgm:t>
    </dgm:pt>
    <dgm:pt modelId="{CEA5E7B7-5981-407C-9CB7-BE98FDDA3E94}" type="pres">
      <dgm:prSet presAssocID="{1FBE5B62-BB3C-4B0B-9AEE-FF6319B7BF67}" presName="Name9" presStyleLbl="parChTrans1D2" presStyleIdx="0" presStyleCnt="4"/>
      <dgm:spPr/>
      <dgm:t>
        <a:bodyPr/>
        <a:lstStyle/>
        <a:p>
          <a:endParaRPr lang="en-US"/>
        </a:p>
      </dgm:t>
    </dgm:pt>
    <dgm:pt modelId="{A33D1B22-5F44-45C5-82C6-E9DBA2DA34D4}" type="pres">
      <dgm:prSet presAssocID="{1FBE5B62-BB3C-4B0B-9AEE-FF6319B7BF6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C450A1C-D107-40DA-BF01-2A9D7D340345}" type="pres">
      <dgm:prSet presAssocID="{9A511699-BEA3-4AEE-83DA-7716AECA75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15DFD-073D-4861-8389-9F6ECF42527B}" type="pres">
      <dgm:prSet presAssocID="{BCA19970-2E15-48CC-9C53-BF18D21B2BF8}" presName="Name9" presStyleLbl="parChTrans1D2" presStyleIdx="1" presStyleCnt="4"/>
      <dgm:spPr/>
      <dgm:t>
        <a:bodyPr/>
        <a:lstStyle/>
        <a:p>
          <a:endParaRPr lang="en-US"/>
        </a:p>
      </dgm:t>
    </dgm:pt>
    <dgm:pt modelId="{74C6F1D5-3ECE-48A5-9D82-1610F1AC44E5}" type="pres">
      <dgm:prSet presAssocID="{BCA19970-2E15-48CC-9C53-BF18D21B2BF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B8B590A-6C87-44BC-A9B5-0DF92F8C9EBA}" type="pres">
      <dgm:prSet presAssocID="{4CAEE508-7018-41F3-9AFE-5D49F20571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A640B-1229-45EB-8FAD-B0D744752A67}" type="pres">
      <dgm:prSet presAssocID="{77529503-BD14-4F37-BBFA-769C9BE96805}" presName="Name9" presStyleLbl="parChTrans1D2" presStyleIdx="2" presStyleCnt="4"/>
      <dgm:spPr/>
      <dgm:t>
        <a:bodyPr/>
        <a:lstStyle/>
        <a:p>
          <a:endParaRPr lang="en-US"/>
        </a:p>
      </dgm:t>
    </dgm:pt>
    <dgm:pt modelId="{29CFB1E4-0230-4623-90B5-4B9F31D4E353}" type="pres">
      <dgm:prSet presAssocID="{77529503-BD14-4F37-BBFA-769C9BE9680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A9FB412-9394-4E91-B200-473B7476D3C8}" type="pres">
      <dgm:prSet presAssocID="{E010F59C-1527-490B-A2BC-508619331D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B3E8C-1B39-4BFA-B8E1-455EC7C3F14C}" type="pres">
      <dgm:prSet presAssocID="{ED1DAD29-E34E-49A5-B1F5-54E884B26A19}" presName="Name9" presStyleLbl="parChTrans1D2" presStyleIdx="3" presStyleCnt="4"/>
      <dgm:spPr/>
      <dgm:t>
        <a:bodyPr/>
        <a:lstStyle/>
        <a:p>
          <a:endParaRPr lang="en-US"/>
        </a:p>
      </dgm:t>
    </dgm:pt>
    <dgm:pt modelId="{561634D9-4269-4A55-B3E8-D9252637A2E0}" type="pres">
      <dgm:prSet presAssocID="{ED1DAD29-E34E-49A5-B1F5-54E884B26A1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7CCDBC9-AE06-454B-83A3-2D70E8CB2479}" type="pres">
      <dgm:prSet presAssocID="{3E941D55-0834-46C8-9E3A-3C9B0CF6FA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EF7E21-58C5-4F19-BBDB-641B9EEF185D}" srcId="{4B63143A-DD48-4981-9E35-8ACC1449FA47}" destId="{4CAEE508-7018-41F3-9AFE-5D49F205714A}" srcOrd="1" destOrd="0" parTransId="{BCA19970-2E15-48CC-9C53-BF18D21B2BF8}" sibTransId="{A507D9A8-9E83-43C0-8A6C-63D58B292277}"/>
    <dgm:cxn modelId="{7B20878D-1162-4530-910B-46CE30361C8F}" type="presOf" srcId="{ED1DAD29-E34E-49A5-B1F5-54E884B26A19}" destId="{561634D9-4269-4A55-B3E8-D9252637A2E0}" srcOrd="1" destOrd="0" presId="urn:microsoft.com/office/officeart/2005/8/layout/radial1"/>
    <dgm:cxn modelId="{AB219098-3946-4916-A52B-B948B8B533E6}" type="presOf" srcId="{ED1DAD29-E34E-49A5-B1F5-54E884B26A19}" destId="{823B3E8C-1B39-4BFA-B8E1-455EC7C3F14C}" srcOrd="0" destOrd="0" presId="urn:microsoft.com/office/officeart/2005/8/layout/radial1"/>
    <dgm:cxn modelId="{60E7887A-6630-469E-A154-81662E8C623C}" srcId="{4B63143A-DD48-4981-9E35-8ACC1449FA47}" destId="{3E941D55-0834-46C8-9E3A-3C9B0CF6FA97}" srcOrd="3" destOrd="0" parTransId="{ED1DAD29-E34E-49A5-B1F5-54E884B26A19}" sibTransId="{3AB44653-4479-487C-9AC7-CE8FF5613B09}"/>
    <dgm:cxn modelId="{9A496DDA-C3D0-4CF1-BEFD-09F3A14B9E31}" type="presOf" srcId="{4CAEE508-7018-41F3-9AFE-5D49F205714A}" destId="{FB8B590A-6C87-44BC-A9B5-0DF92F8C9EBA}" srcOrd="0" destOrd="0" presId="urn:microsoft.com/office/officeart/2005/8/layout/radial1"/>
    <dgm:cxn modelId="{21675D01-E3DC-4A10-92F8-3554028D1547}" type="presOf" srcId="{9A511699-BEA3-4AEE-83DA-7716AECA7507}" destId="{4C450A1C-D107-40DA-BF01-2A9D7D340345}" srcOrd="0" destOrd="0" presId="urn:microsoft.com/office/officeart/2005/8/layout/radial1"/>
    <dgm:cxn modelId="{E9F0EC08-A649-4A74-8F17-5777A1602D81}" type="presOf" srcId="{2ED1499F-CFA3-40BD-BF9A-3F1007822E6B}" destId="{42EE5D27-BD9C-49D6-BBD7-E3624FF63F84}" srcOrd="0" destOrd="0" presId="urn:microsoft.com/office/officeart/2005/8/layout/radial1"/>
    <dgm:cxn modelId="{314E59DF-548F-4AB0-B444-C7A40C538701}" type="presOf" srcId="{BCA19970-2E15-48CC-9C53-BF18D21B2BF8}" destId="{68915DFD-073D-4861-8389-9F6ECF42527B}" srcOrd="0" destOrd="0" presId="urn:microsoft.com/office/officeart/2005/8/layout/radial1"/>
    <dgm:cxn modelId="{548FB72D-D33E-4D79-89E5-D66B1196BC55}" srcId="{4B63143A-DD48-4981-9E35-8ACC1449FA47}" destId="{E010F59C-1527-490B-A2BC-508619331D5D}" srcOrd="2" destOrd="0" parTransId="{77529503-BD14-4F37-BBFA-769C9BE96805}" sibTransId="{DD694AEC-523B-44CD-AAAD-5D1DD1469976}"/>
    <dgm:cxn modelId="{F58A4E4B-2446-44F3-8FE0-06733F7ACB38}" type="presOf" srcId="{BCA19970-2E15-48CC-9C53-BF18D21B2BF8}" destId="{74C6F1D5-3ECE-48A5-9D82-1610F1AC44E5}" srcOrd="1" destOrd="0" presId="urn:microsoft.com/office/officeart/2005/8/layout/radial1"/>
    <dgm:cxn modelId="{C541DE90-8B0C-4B4E-9E6D-BAE3DDEA818C}" type="presOf" srcId="{77529503-BD14-4F37-BBFA-769C9BE96805}" destId="{29CFB1E4-0230-4623-90B5-4B9F31D4E353}" srcOrd="1" destOrd="0" presId="urn:microsoft.com/office/officeart/2005/8/layout/radial1"/>
    <dgm:cxn modelId="{E0C162CB-37FA-41E9-8325-384CCF93AD35}" srcId="{4B63143A-DD48-4981-9E35-8ACC1449FA47}" destId="{9A511699-BEA3-4AEE-83DA-7716AECA7507}" srcOrd="0" destOrd="0" parTransId="{1FBE5B62-BB3C-4B0B-9AEE-FF6319B7BF67}" sibTransId="{D5649633-DBDF-42DF-88A5-671EC8F880BE}"/>
    <dgm:cxn modelId="{15299C79-6D1B-4AD3-A4C9-19AA79B3ECF4}" type="presOf" srcId="{77529503-BD14-4F37-BBFA-769C9BE96805}" destId="{34AA640B-1229-45EB-8FAD-B0D744752A67}" srcOrd="0" destOrd="0" presId="urn:microsoft.com/office/officeart/2005/8/layout/radial1"/>
    <dgm:cxn modelId="{7DF7F0D7-A037-4F3C-BAD9-237FDD3054EB}" type="presOf" srcId="{4B63143A-DD48-4981-9E35-8ACC1449FA47}" destId="{A7DB37ED-2455-4B65-AAFC-A4DC70429615}" srcOrd="0" destOrd="0" presId="urn:microsoft.com/office/officeart/2005/8/layout/radial1"/>
    <dgm:cxn modelId="{82C55D29-F022-4AD3-BCA3-9D733C5BCC52}" type="presOf" srcId="{1FBE5B62-BB3C-4B0B-9AEE-FF6319B7BF67}" destId="{A33D1B22-5F44-45C5-82C6-E9DBA2DA34D4}" srcOrd="1" destOrd="0" presId="urn:microsoft.com/office/officeart/2005/8/layout/radial1"/>
    <dgm:cxn modelId="{08940448-4F4E-4042-B9F4-2878717C9260}" srcId="{2ED1499F-CFA3-40BD-BF9A-3F1007822E6B}" destId="{4B63143A-DD48-4981-9E35-8ACC1449FA47}" srcOrd="0" destOrd="0" parTransId="{40491188-5078-4985-A7A6-5823A68A90EC}" sibTransId="{8023FF1B-87B9-4191-BB02-A553A6C609AF}"/>
    <dgm:cxn modelId="{11FCEFF4-9A49-4A11-B7B4-FBF4961232BE}" type="presOf" srcId="{1FBE5B62-BB3C-4B0B-9AEE-FF6319B7BF67}" destId="{CEA5E7B7-5981-407C-9CB7-BE98FDDA3E94}" srcOrd="0" destOrd="0" presId="urn:microsoft.com/office/officeart/2005/8/layout/radial1"/>
    <dgm:cxn modelId="{D7DFD480-89BF-40E7-877E-41ED5A89A926}" type="presOf" srcId="{E010F59C-1527-490B-A2BC-508619331D5D}" destId="{CA9FB412-9394-4E91-B200-473B7476D3C8}" srcOrd="0" destOrd="0" presId="urn:microsoft.com/office/officeart/2005/8/layout/radial1"/>
    <dgm:cxn modelId="{213AB7DE-12D3-4A27-A060-A0B2B2CBE8EF}" type="presOf" srcId="{3E941D55-0834-46C8-9E3A-3C9B0CF6FA97}" destId="{E7CCDBC9-AE06-454B-83A3-2D70E8CB2479}" srcOrd="0" destOrd="0" presId="urn:microsoft.com/office/officeart/2005/8/layout/radial1"/>
    <dgm:cxn modelId="{C4E29885-917B-401A-9920-5D03EF97D546}" type="presParOf" srcId="{42EE5D27-BD9C-49D6-BBD7-E3624FF63F84}" destId="{A7DB37ED-2455-4B65-AAFC-A4DC70429615}" srcOrd="0" destOrd="0" presId="urn:microsoft.com/office/officeart/2005/8/layout/radial1"/>
    <dgm:cxn modelId="{C335BA1C-D94E-4BC5-A37B-C238BE1D058F}" type="presParOf" srcId="{42EE5D27-BD9C-49D6-BBD7-E3624FF63F84}" destId="{CEA5E7B7-5981-407C-9CB7-BE98FDDA3E94}" srcOrd="1" destOrd="0" presId="urn:microsoft.com/office/officeart/2005/8/layout/radial1"/>
    <dgm:cxn modelId="{5E618115-54FB-456F-A57F-3F39D45E7206}" type="presParOf" srcId="{CEA5E7B7-5981-407C-9CB7-BE98FDDA3E94}" destId="{A33D1B22-5F44-45C5-82C6-E9DBA2DA34D4}" srcOrd="0" destOrd="0" presId="urn:microsoft.com/office/officeart/2005/8/layout/radial1"/>
    <dgm:cxn modelId="{E7ABD1D8-D9DF-4409-B8E0-EC13E03D8E0D}" type="presParOf" srcId="{42EE5D27-BD9C-49D6-BBD7-E3624FF63F84}" destId="{4C450A1C-D107-40DA-BF01-2A9D7D340345}" srcOrd="2" destOrd="0" presId="urn:microsoft.com/office/officeart/2005/8/layout/radial1"/>
    <dgm:cxn modelId="{9202F501-C3DC-48FF-ACB5-49F609256540}" type="presParOf" srcId="{42EE5D27-BD9C-49D6-BBD7-E3624FF63F84}" destId="{68915DFD-073D-4861-8389-9F6ECF42527B}" srcOrd="3" destOrd="0" presId="urn:microsoft.com/office/officeart/2005/8/layout/radial1"/>
    <dgm:cxn modelId="{8431F28B-39C6-40DE-8719-3F6B36018F7D}" type="presParOf" srcId="{68915DFD-073D-4861-8389-9F6ECF42527B}" destId="{74C6F1D5-3ECE-48A5-9D82-1610F1AC44E5}" srcOrd="0" destOrd="0" presId="urn:microsoft.com/office/officeart/2005/8/layout/radial1"/>
    <dgm:cxn modelId="{4AEF9786-89BE-42A1-8761-106972FEE404}" type="presParOf" srcId="{42EE5D27-BD9C-49D6-BBD7-E3624FF63F84}" destId="{FB8B590A-6C87-44BC-A9B5-0DF92F8C9EBA}" srcOrd="4" destOrd="0" presId="urn:microsoft.com/office/officeart/2005/8/layout/radial1"/>
    <dgm:cxn modelId="{841B48C8-434B-4C02-ACF3-31BDEB8EBCC9}" type="presParOf" srcId="{42EE5D27-BD9C-49D6-BBD7-E3624FF63F84}" destId="{34AA640B-1229-45EB-8FAD-B0D744752A67}" srcOrd="5" destOrd="0" presId="urn:microsoft.com/office/officeart/2005/8/layout/radial1"/>
    <dgm:cxn modelId="{554AF238-D0F5-422D-BF9D-853C8DC016C9}" type="presParOf" srcId="{34AA640B-1229-45EB-8FAD-B0D744752A67}" destId="{29CFB1E4-0230-4623-90B5-4B9F31D4E353}" srcOrd="0" destOrd="0" presId="urn:microsoft.com/office/officeart/2005/8/layout/radial1"/>
    <dgm:cxn modelId="{0EC171A4-1089-46F2-9CF3-3824C1343971}" type="presParOf" srcId="{42EE5D27-BD9C-49D6-BBD7-E3624FF63F84}" destId="{CA9FB412-9394-4E91-B200-473B7476D3C8}" srcOrd="6" destOrd="0" presId="urn:microsoft.com/office/officeart/2005/8/layout/radial1"/>
    <dgm:cxn modelId="{494DDED0-4312-4321-AB7B-E7C62CDE23F5}" type="presParOf" srcId="{42EE5D27-BD9C-49D6-BBD7-E3624FF63F84}" destId="{823B3E8C-1B39-4BFA-B8E1-455EC7C3F14C}" srcOrd="7" destOrd="0" presId="urn:microsoft.com/office/officeart/2005/8/layout/radial1"/>
    <dgm:cxn modelId="{BCCFDAA6-3D27-4CFA-AA4D-75C7B36712AB}" type="presParOf" srcId="{823B3E8C-1B39-4BFA-B8E1-455EC7C3F14C}" destId="{561634D9-4269-4A55-B3E8-D9252637A2E0}" srcOrd="0" destOrd="0" presId="urn:microsoft.com/office/officeart/2005/8/layout/radial1"/>
    <dgm:cxn modelId="{27789603-62F6-4286-B0A8-BA493AA4FD1D}" type="presParOf" srcId="{42EE5D27-BD9C-49D6-BBD7-E3624FF63F84}" destId="{E7CCDBC9-AE06-454B-83A3-2D70E8CB247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73011-547C-462B-BB60-BEDB87D0A5D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DD3270-533F-49D5-863F-478F6DE26D9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মহাসড়ক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DB3C1D-69F6-47AE-82DA-9056DE5BBE3D}" type="parTrans" cxnId="{70625F13-8BF3-4BCD-8649-88B683E0B9D1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A2C534-2C45-4C71-84AD-DB8EB834B55A}" type="sibTrans" cxnId="{70625F13-8BF3-4BCD-8649-88B683E0B9D1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037DE9-3907-4651-9333-427E26B8F487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গরুর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গাড়ি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4A28EC-7B32-4FFC-872E-6DB3EEC5AA0F}" type="parTrans" cxnId="{97023026-8CBC-4788-AFBE-CFC31E4EB6B9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312FC2-EF28-437D-8D22-F2A4B9022D25}" type="sibTrans" cxnId="{97023026-8CBC-4788-AFBE-CFC31E4EB6B9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023859-F365-46BD-9790-DEB9BC21EB89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মেঠোপথ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D4ECAB-6023-4CEF-9F2B-B42C503ECFEC}" type="parTrans" cxnId="{41603020-4D96-44E5-BE92-96E0624AE0A0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F64FC4-980B-491F-A685-636A8899FEE0}" type="sibTrans" cxnId="{41603020-4D96-44E5-BE92-96E0624AE0A0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A711DD-CB81-4A7E-B1D2-3B2B73B8EE0B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194786-B7B2-4FDA-A185-3F426BCD1BFB}" type="parTrans" cxnId="{D5FBFF59-A5E9-4014-BAB7-EB29FDCBB3D2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B661BA-CC0B-45A0-B13B-C7F5B9B99B62}" type="sibTrans" cxnId="{D5FBFF59-A5E9-4014-BAB7-EB29FDCBB3D2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4D88C5-5E27-46D2-A6B3-F0FDADBFEA57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শস্যদানা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D1077E-B9C7-45E9-9E97-9556CFC33CCD}" type="parTrans" cxnId="{31253AC0-A3A7-42ED-A158-657664DBB54C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83F958-DA36-4350-83AE-CDC95D2C736F}" type="sibTrans" cxnId="{31253AC0-A3A7-42ED-A158-657664DBB54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DB2033-94FF-4167-BE6F-FECE08435E42}" type="pres">
      <dgm:prSet presAssocID="{EB273011-547C-462B-BB60-BEDB87D0A5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675A7A-3F6A-46AF-BFA6-F689E0E9AC1A}" type="pres">
      <dgm:prSet presAssocID="{7DDD3270-533F-49D5-863F-478F6DE26D9F}" presName="centerShape" presStyleLbl="node0" presStyleIdx="0" presStyleCnt="1" custScaleX="158163"/>
      <dgm:spPr/>
      <dgm:t>
        <a:bodyPr/>
        <a:lstStyle/>
        <a:p>
          <a:endParaRPr lang="en-US"/>
        </a:p>
      </dgm:t>
    </dgm:pt>
    <dgm:pt modelId="{BE7B43FF-7D95-4DD7-8011-82556A6A6CBE}" type="pres">
      <dgm:prSet presAssocID="{F34A28EC-7B32-4FFC-872E-6DB3EEC5AA0F}" presName="Name9" presStyleLbl="parChTrans1D2" presStyleIdx="0" presStyleCnt="4"/>
      <dgm:spPr/>
      <dgm:t>
        <a:bodyPr/>
        <a:lstStyle/>
        <a:p>
          <a:endParaRPr lang="en-US"/>
        </a:p>
      </dgm:t>
    </dgm:pt>
    <dgm:pt modelId="{2E89522B-CCBA-4D72-A06C-693A51F0490D}" type="pres">
      <dgm:prSet presAssocID="{F34A28EC-7B32-4FFC-872E-6DB3EEC5AA0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18B014E-F50C-44BE-94EA-7162522932F0}" type="pres">
      <dgm:prSet presAssocID="{40037DE9-3907-4651-9333-427E26B8F487}" presName="node" presStyleLbl="node1" presStyleIdx="0" presStyleCnt="4" custScaleX="119755" custScaleY="94047" custRadScaleRad="100002" custRadScaleInc="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C8F8F-06F6-430D-9685-994C07B6EC82}" type="pres">
      <dgm:prSet presAssocID="{03D4ECAB-6023-4CEF-9F2B-B42C503ECFEC}" presName="Name9" presStyleLbl="parChTrans1D2" presStyleIdx="1" presStyleCnt="4"/>
      <dgm:spPr/>
      <dgm:t>
        <a:bodyPr/>
        <a:lstStyle/>
        <a:p>
          <a:endParaRPr lang="en-US"/>
        </a:p>
      </dgm:t>
    </dgm:pt>
    <dgm:pt modelId="{5FBF2C28-9FF7-45AC-B270-534B4DA3F909}" type="pres">
      <dgm:prSet presAssocID="{03D4ECAB-6023-4CEF-9F2B-B42C503ECFE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CB08B95-0F5B-45D5-AD1D-24987D9FBFAC}" type="pres">
      <dgm:prSet presAssocID="{EF023859-F365-46BD-9790-DEB9BC21EB89}" presName="node" presStyleLbl="node1" presStyleIdx="1" presStyleCnt="4" custScaleX="146164" custScaleY="107917" custRadScaleRad="124578" custRadScaleInc="-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4B8E8-FB28-4EF8-8A2C-6C1FEBC1C838}" type="pres">
      <dgm:prSet presAssocID="{36194786-B7B2-4FDA-A185-3F426BCD1BFB}" presName="Name9" presStyleLbl="parChTrans1D2" presStyleIdx="2" presStyleCnt="4"/>
      <dgm:spPr/>
      <dgm:t>
        <a:bodyPr/>
        <a:lstStyle/>
        <a:p>
          <a:endParaRPr lang="en-US"/>
        </a:p>
      </dgm:t>
    </dgm:pt>
    <dgm:pt modelId="{B2ADC8DE-FFBF-4A1E-8384-DD9CB06FBC35}" type="pres">
      <dgm:prSet presAssocID="{36194786-B7B2-4FDA-A185-3F426BCD1BF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1308799-9E00-4A1C-9D43-C040DA83ED86}" type="pres">
      <dgm:prSet presAssocID="{DBA711DD-CB81-4A7E-B1D2-3B2B73B8EE0B}" presName="node" presStyleLbl="node1" presStyleIdx="2" presStyleCnt="4" custScaleX="121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93937-9675-436C-98AF-7F5CA9F166F8}" type="pres">
      <dgm:prSet presAssocID="{16D1077E-B9C7-45E9-9E97-9556CFC33CCD}" presName="Name9" presStyleLbl="parChTrans1D2" presStyleIdx="3" presStyleCnt="4"/>
      <dgm:spPr/>
      <dgm:t>
        <a:bodyPr/>
        <a:lstStyle/>
        <a:p>
          <a:endParaRPr lang="en-US"/>
        </a:p>
      </dgm:t>
    </dgm:pt>
    <dgm:pt modelId="{B5E2DE66-0F00-4C8C-A381-7CD75F22EDC6}" type="pres">
      <dgm:prSet presAssocID="{16D1077E-B9C7-45E9-9E97-9556CFC33CC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1E499DE-B13D-46E3-AB89-0582B9208227}" type="pres">
      <dgm:prSet presAssocID="{FF4D88C5-5E27-46D2-A6B3-F0FDADBFEA57}" presName="node" presStyleLbl="node1" presStyleIdx="3" presStyleCnt="4" custScaleX="141981" custScaleY="102430" custRadScaleRad="125296" custRadScaleInc="2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CE7F6-1E0E-41D0-9703-25930E42D0D6}" type="presOf" srcId="{F34A28EC-7B32-4FFC-872E-6DB3EEC5AA0F}" destId="{2E89522B-CCBA-4D72-A06C-693A51F0490D}" srcOrd="1" destOrd="0" presId="urn:microsoft.com/office/officeart/2005/8/layout/radial1"/>
    <dgm:cxn modelId="{31253AC0-A3A7-42ED-A158-657664DBB54C}" srcId="{7DDD3270-533F-49D5-863F-478F6DE26D9F}" destId="{FF4D88C5-5E27-46D2-A6B3-F0FDADBFEA57}" srcOrd="3" destOrd="0" parTransId="{16D1077E-B9C7-45E9-9E97-9556CFC33CCD}" sibTransId="{3483F958-DA36-4350-83AE-CDC95D2C736F}"/>
    <dgm:cxn modelId="{E5053CAE-A12E-4F1F-A697-8390EFC48F95}" type="presOf" srcId="{40037DE9-3907-4651-9333-427E26B8F487}" destId="{F18B014E-F50C-44BE-94EA-7162522932F0}" srcOrd="0" destOrd="0" presId="urn:microsoft.com/office/officeart/2005/8/layout/radial1"/>
    <dgm:cxn modelId="{CDB250EB-BBDD-4E55-86EF-441E8DC281CC}" type="presOf" srcId="{03D4ECAB-6023-4CEF-9F2B-B42C503ECFEC}" destId="{5FBF2C28-9FF7-45AC-B270-534B4DA3F909}" srcOrd="1" destOrd="0" presId="urn:microsoft.com/office/officeart/2005/8/layout/radial1"/>
    <dgm:cxn modelId="{C9D46BFA-1E73-4C70-80A0-1248FE924987}" type="presOf" srcId="{DBA711DD-CB81-4A7E-B1D2-3B2B73B8EE0B}" destId="{61308799-9E00-4A1C-9D43-C040DA83ED86}" srcOrd="0" destOrd="0" presId="urn:microsoft.com/office/officeart/2005/8/layout/radial1"/>
    <dgm:cxn modelId="{EB809123-AA9F-49CF-B90E-4A3D72537E05}" type="presOf" srcId="{EB273011-547C-462B-BB60-BEDB87D0A5D6}" destId="{9FDB2033-94FF-4167-BE6F-FECE08435E42}" srcOrd="0" destOrd="0" presId="urn:microsoft.com/office/officeart/2005/8/layout/radial1"/>
    <dgm:cxn modelId="{70625F13-8BF3-4BCD-8649-88B683E0B9D1}" srcId="{EB273011-547C-462B-BB60-BEDB87D0A5D6}" destId="{7DDD3270-533F-49D5-863F-478F6DE26D9F}" srcOrd="0" destOrd="0" parTransId="{27DB3C1D-69F6-47AE-82DA-9056DE5BBE3D}" sibTransId="{F8A2C534-2C45-4C71-84AD-DB8EB834B55A}"/>
    <dgm:cxn modelId="{A58258AD-04E0-42BF-8487-7D32E5E3CAB3}" type="presOf" srcId="{F34A28EC-7B32-4FFC-872E-6DB3EEC5AA0F}" destId="{BE7B43FF-7D95-4DD7-8011-82556A6A6CBE}" srcOrd="0" destOrd="0" presId="urn:microsoft.com/office/officeart/2005/8/layout/radial1"/>
    <dgm:cxn modelId="{41603020-4D96-44E5-BE92-96E0624AE0A0}" srcId="{7DDD3270-533F-49D5-863F-478F6DE26D9F}" destId="{EF023859-F365-46BD-9790-DEB9BC21EB89}" srcOrd="1" destOrd="0" parTransId="{03D4ECAB-6023-4CEF-9F2B-B42C503ECFEC}" sibTransId="{EFF64FC4-980B-491F-A685-636A8899FEE0}"/>
    <dgm:cxn modelId="{AB476CF0-4212-4F78-B778-CFDBD1A5BFFD}" type="presOf" srcId="{7DDD3270-533F-49D5-863F-478F6DE26D9F}" destId="{56675A7A-3F6A-46AF-BFA6-F689E0E9AC1A}" srcOrd="0" destOrd="0" presId="urn:microsoft.com/office/officeart/2005/8/layout/radial1"/>
    <dgm:cxn modelId="{F24FA3F5-1FB8-4EB8-A9EF-6B90D6649F58}" type="presOf" srcId="{16D1077E-B9C7-45E9-9E97-9556CFC33CCD}" destId="{F2B93937-9675-436C-98AF-7F5CA9F166F8}" srcOrd="0" destOrd="0" presId="urn:microsoft.com/office/officeart/2005/8/layout/radial1"/>
    <dgm:cxn modelId="{DAC76305-7478-4116-8FD9-BB138B0E5813}" type="presOf" srcId="{36194786-B7B2-4FDA-A185-3F426BCD1BFB}" destId="{B2ADC8DE-FFBF-4A1E-8384-DD9CB06FBC35}" srcOrd="1" destOrd="0" presId="urn:microsoft.com/office/officeart/2005/8/layout/radial1"/>
    <dgm:cxn modelId="{35A30740-91E5-435C-86FB-65942C7E5E1E}" type="presOf" srcId="{16D1077E-B9C7-45E9-9E97-9556CFC33CCD}" destId="{B5E2DE66-0F00-4C8C-A381-7CD75F22EDC6}" srcOrd="1" destOrd="0" presId="urn:microsoft.com/office/officeart/2005/8/layout/radial1"/>
    <dgm:cxn modelId="{08FFB3F4-8E6F-4568-A532-511DC55087D3}" type="presOf" srcId="{03D4ECAB-6023-4CEF-9F2B-B42C503ECFEC}" destId="{477C8F8F-06F6-430D-9685-994C07B6EC82}" srcOrd="0" destOrd="0" presId="urn:microsoft.com/office/officeart/2005/8/layout/radial1"/>
    <dgm:cxn modelId="{97023026-8CBC-4788-AFBE-CFC31E4EB6B9}" srcId="{7DDD3270-533F-49D5-863F-478F6DE26D9F}" destId="{40037DE9-3907-4651-9333-427E26B8F487}" srcOrd="0" destOrd="0" parTransId="{F34A28EC-7B32-4FFC-872E-6DB3EEC5AA0F}" sibTransId="{42312FC2-EF28-437D-8D22-F2A4B9022D25}"/>
    <dgm:cxn modelId="{169C44C3-0D86-4F7A-AE79-017FECB619C3}" type="presOf" srcId="{36194786-B7B2-4FDA-A185-3F426BCD1BFB}" destId="{B694B8E8-FB28-4EF8-8A2C-6C1FEBC1C838}" srcOrd="0" destOrd="0" presId="urn:microsoft.com/office/officeart/2005/8/layout/radial1"/>
    <dgm:cxn modelId="{82587333-A7AD-438E-8F4C-B7441B0B68C0}" type="presOf" srcId="{EF023859-F365-46BD-9790-DEB9BC21EB89}" destId="{CCB08B95-0F5B-45D5-AD1D-24987D9FBFAC}" srcOrd="0" destOrd="0" presId="urn:microsoft.com/office/officeart/2005/8/layout/radial1"/>
    <dgm:cxn modelId="{2EF40CE3-AC98-499E-AD0D-581CC4F71C0D}" type="presOf" srcId="{FF4D88C5-5E27-46D2-A6B3-F0FDADBFEA57}" destId="{C1E499DE-B13D-46E3-AB89-0582B9208227}" srcOrd="0" destOrd="0" presId="urn:microsoft.com/office/officeart/2005/8/layout/radial1"/>
    <dgm:cxn modelId="{D5FBFF59-A5E9-4014-BAB7-EB29FDCBB3D2}" srcId="{7DDD3270-533F-49D5-863F-478F6DE26D9F}" destId="{DBA711DD-CB81-4A7E-B1D2-3B2B73B8EE0B}" srcOrd="2" destOrd="0" parTransId="{36194786-B7B2-4FDA-A185-3F426BCD1BFB}" sibTransId="{90B661BA-CC0B-45A0-B13B-C7F5B9B99B62}"/>
    <dgm:cxn modelId="{27A82D6D-C842-4773-B104-EA9FE9461295}" type="presParOf" srcId="{9FDB2033-94FF-4167-BE6F-FECE08435E42}" destId="{56675A7A-3F6A-46AF-BFA6-F689E0E9AC1A}" srcOrd="0" destOrd="0" presId="urn:microsoft.com/office/officeart/2005/8/layout/radial1"/>
    <dgm:cxn modelId="{55B97576-CF84-4D85-A579-99C5D459648E}" type="presParOf" srcId="{9FDB2033-94FF-4167-BE6F-FECE08435E42}" destId="{BE7B43FF-7D95-4DD7-8011-82556A6A6CBE}" srcOrd="1" destOrd="0" presId="urn:microsoft.com/office/officeart/2005/8/layout/radial1"/>
    <dgm:cxn modelId="{A95163E1-4B91-4863-A0EC-BC99641BC28E}" type="presParOf" srcId="{BE7B43FF-7D95-4DD7-8011-82556A6A6CBE}" destId="{2E89522B-CCBA-4D72-A06C-693A51F0490D}" srcOrd="0" destOrd="0" presId="urn:microsoft.com/office/officeart/2005/8/layout/radial1"/>
    <dgm:cxn modelId="{275985B6-8DC7-4962-9851-53451A281C3E}" type="presParOf" srcId="{9FDB2033-94FF-4167-BE6F-FECE08435E42}" destId="{F18B014E-F50C-44BE-94EA-7162522932F0}" srcOrd="2" destOrd="0" presId="urn:microsoft.com/office/officeart/2005/8/layout/radial1"/>
    <dgm:cxn modelId="{605486AB-F84E-490A-8469-966B3872D419}" type="presParOf" srcId="{9FDB2033-94FF-4167-BE6F-FECE08435E42}" destId="{477C8F8F-06F6-430D-9685-994C07B6EC82}" srcOrd="3" destOrd="0" presId="urn:microsoft.com/office/officeart/2005/8/layout/radial1"/>
    <dgm:cxn modelId="{BA5C7FAB-8B16-43A6-A956-FAAE5D0A1159}" type="presParOf" srcId="{477C8F8F-06F6-430D-9685-994C07B6EC82}" destId="{5FBF2C28-9FF7-45AC-B270-534B4DA3F909}" srcOrd="0" destOrd="0" presId="urn:microsoft.com/office/officeart/2005/8/layout/radial1"/>
    <dgm:cxn modelId="{C5116DEB-5C81-4C8D-AB23-C71153F272B4}" type="presParOf" srcId="{9FDB2033-94FF-4167-BE6F-FECE08435E42}" destId="{CCB08B95-0F5B-45D5-AD1D-24987D9FBFAC}" srcOrd="4" destOrd="0" presId="urn:microsoft.com/office/officeart/2005/8/layout/radial1"/>
    <dgm:cxn modelId="{8FF22769-6620-499C-9444-23EE49CDD653}" type="presParOf" srcId="{9FDB2033-94FF-4167-BE6F-FECE08435E42}" destId="{B694B8E8-FB28-4EF8-8A2C-6C1FEBC1C838}" srcOrd="5" destOrd="0" presId="urn:microsoft.com/office/officeart/2005/8/layout/radial1"/>
    <dgm:cxn modelId="{C40EDF2D-E251-4034-A0CD-89B69942DEBD}" type="presParOf" srcId="{B694B8E8-FB28-4EF8-8A2C-6C1FEBC1C838}" destId="{B2ADC8DE-FFBF-4A1E-8384-DD9CB06FBC35}" srcOrd="0" destOrd="0" presId="urn:microsoft.com/office/officeart/2005/8/layout/radial1"/>
    <dgm:cxn modelId="{366E08F5-E9A8-4D63-AC9F-0A618231907F}" type="presParOf" srcId="{9FDB2033-94FF-4167-BE6F-FECE08435E42}" destId="{61308799-9E00-4A1C-9D43-C040DA83ED86}" srcOrd="6" destOrd="0" presId="urn:microsoft.com/office/officeart/2005/8/layout/radial1"/>
    <dgm:cxn modelId="{BEA179AF-F1F4-4D0A-8AFF-92684EBCF027}" type="presParOf" srcId="{9FDB2033-94FF-4167-BE6F-FECE08435E42}" destId="{F2B93937-9675-436C-98AF-7F5CA9F166F8}" srcOrd="7" destOrd="0" presId="urn:microsoft.com/office/officeart/2005/8/layout/radial1"/>
    <dgm:cxn modelId="{0F2D2EFE-C7F8-4364-95C3-DA0537160E16}" type="presParOf" srcId="{F2B93937-9675-436C-98AF-7F5CA9F166F8}" destId="{B5E2DE66-0F00-4C8C-A381-7CD75F22EDC6}" srcOrd="0" destOrd="0" presId="urn:microsoft.com/office/officeart/2005/8/layout/radial1"/>
    <dgm:cxn modelId="{D9029CE4-49C2-441E-B130-94005EB20042}" type="presParOf" srcId="{9FDB2033-94FF-4167-BE6F-FECE08435E42}" destId="{C1E499DE-B13D-46E3-AB89-0582B920822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B1647-7FF1-41D9-8B1F-F9DCDDA0853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D6421-EC05-41BF-A485-5B9D26E32FA9}">
      <dgm:prSet phldrT="[Text]"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word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31740-0F67-4716-AB88-22D09541DAE1}" type="parTrans" cxnId="{9939DCB7-627A-4361-B086-449ADFA2707D}">
      <dgm:prSet/>
      <dgm:spPr/>
      <dgm:t>
        <a:bodyPr/>
        <a:lstStyle/>
        <a:p>
          <a:endParaRPr lang="en-US" sz="3600"/>
        </a:p>
      </dgm:t>
    </dgm:pt>
    <dgm:pt modelId="{83341A81-7724-4DCA-9911-3950DB0B0AB3}" type="sibTrans" cxnId="{9939DCB7-627A-4361-B086-449ADFA2707D}">
      <dgm:prSet/>
      <dgm:spPr/>
      <dgm:t>
        <a:bodyPr/>
        <a:lstStyle/>
        <a:p>
          <a:endParaRPr lang="en-US" sz="3600"/>
        </a:p>
      </dgm:t>
    </dgm:pt>
    <dgm:pt modelId="{441BADEF-7FD4-496C-90F9-03FCB680C791}">
      <dgm:prSet phldrT="[Text]"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road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C7BF0-E1D9-4FB0-9D06-5244BB893A65}" type="parTrans" cxnId="{D563AB3E-07BC-4BA8-AFFA-6A053CE08229}">
      <dgm:prSet/>
      <dgm:spPr/>
      <dgm:t>
        <a:bodyPr/>
        <a:lstStyle/>
        <a:p>
          <a:endParaRPr lang="en-US" sz="3600"/>
        </a:p>
      </dgm:t>
    </dgm:pt>
    <dgm:pt modelId="{2451313C-6E9A-4D87-9DE6-4A5B6580E5DE}" type="sibTrans" cxnId="{D563AB3E-07BC-4BA8-AFFA-6A053CE08229}">
      <dgm:prSet/>
      <dgm:spPr/>
      <dgm:t>
        <a:bodyPr/>
        <a:lstStyle/>
        <a:p>
          <a:endParaRPr lang="en-US" sz="3600"/>
        </a:p>
      </dgm:t>
    </dgm:pt>
    <dgm:pt modelId="{4AE048FF-E63E-4C9A-BA95-66BD16E7BE92}">
      <dgm:prSet phldrT="[Text]" custT="1"/>
      <dgm:spPr/>
      <dgm:t>
        <a:bodyPr/>
        <a:lstStyle/>
        <a:p>
          <a:r>
            <a:rPr lang="en-US" sz="3600" dirty="0" smtClean="0"/>
            <a:t>cart</a:t>
          </a:r>
          <a:endParaRPr lang="en-US" sz="3600" dirty="0"/>
        </a:p>
      </dgm:t>
    </dgm:pt>
    <dgm:pt modelId="{874F0B0C-B71D-4755-88E7-9ECDDC11D89F}" type="parTrans" cxnId="{A2BD3B3A-1471-4981-A3AB-7F8209762E88}">
      <dgm:prSet/>
      <dgm:spPr/>
      <dgm:t>
        <a:bodyPr/>
        <a:lstStyle/>
        <a:p>
          <a:endParaRPr lang="en-US" sz="3600"/>
        </a:p>
      </dgm:t>
    </dgm:pt>
    <dgm:pt modelId="{CEFCDD50-59E0-4D32-BF2B-2D8676D9D170}" type="sibTrans" cxnId="{A2BD3B3A-1471-4981-A3AB-7F8209762E88}">
      <dgm:prSet/>
      <dgm:spPr/>
      <dgm:t>
        <a:bodyPr/>
        <a:lstStyle/>
        <a:p>
          <a:endParaRPr lang="en-US" sz="3600"/>
        </a:p>
      </dgm:t>
    </dgm:pt>
    <dgm:pt modelId="{53837CD7-A008-4EA4-A0D0-EF5A932E0E68}">
      <dgm:prSet phldrT="[Text]" custT="1"/>
      <dgm:spPr/>
      <dgm:t>
        <a:bodyPr/>
        <a:lstStyle/>
        <a:p>
          <a:r>
            <a:rPr lang="en-US" sz="3600" dirty="0" smtClean="0"/>
            <a:t>meaning</a:t>
          </a:r>
          <a:endParaRPr lang="en-US" sz="3600" dirty="0"/>
        </a:p>
      </dgm:t>
    </dgm:pt>
    <dgm:pt modelId="{51016054-EE77-4DFF-BCC5-B86FAE6FE1CB}" type="parTrans" cxnId="{6592B704-CE8D-46BD-BFE6-247665FE156F}">
      <dgm:prSet/>
      <dgm:spPr/>
      <dgm:t>
        <a:bodyPr/>
        <a:lstStyle/>
        <a:p>
          <a:endParaRPr lang="en-US" sz="3600"/>
        </a:p>
      </dgm:t>
    </dgm:pt>
    <dgm:pt modelId="{2C7EECDE-78CC-458E-8EE2-D9763DC2D35F}" type="sibTrans" cxnId="{6592B704-CE8D-46BD-BFE6-247665FE156F}">
      <dgm:prSet/>
      <dgm:spPr/>
      <dgm:t>
        <a:bodyPr/>
        <a:lstStyle/>
        <a:p>
          <a:endParaRPr lang="en-US" sz="3600"/>
        </a:p>
      </dgm:t>
    </dgm:pt>
    <dgm:pt modelId="{EEF6BF6B-6098-4921-A12D-DF759799C8E7}">
      <dgm:prSet phldrT="[Text]" custT="1"/>
      <dgm:spPr/>
      <dgm:t>
        <a:bodyPr/>
        <a:lstStyle/>
        <a:p>
          <a:r>
            <a:rPr lang="bn-IN" sz="2800" dirty="0" smtClean="0"/>
            <a:t>মেঠোপথ</a:t>
          </a:r>
          <a:endParaRPr lang="en-US" sz="2800" dirty="0"/>
        </a:p>
      </dgm:t>
    </dgm:pt>
    <dgm:pt modelId="{A96522C0-FD18-425C-8B82-16E2086D7D5E}" type="parTrans" cxnId="{7DECEB01-D558-424C-A03E-F3DA7F4A3803}">
      <dgm:prSet/>
      <dgm:spPr/>
      <dgm:t>
        <a:bodyPr/>
        <a:lstStyle/>
        <a:p>
          <a:endParaRPr lang="en-US" sz="3600"/>
        </a:p>
      </dgm:t>
    </dgm:pt>
    <dgm:pt modelId="{83442F17-25E9-430C-8518-F3A0A778FF50}" type="sibTrans" cxnId="{7DECEB01-D558-424C-A03E-F3DA7F4A3803}">
      <dgm:prSet/>
      <dgm:spPr/>
      <dgm:t>
        <a:bodyPr/>
        <a:lstStyle/>
        <a:p>
          <a:endParaRPr lang="en-US" sz="3600"/>
        </a:p>
      </dgm:t>
    </dgm:pt>
    <dgm:pt modelId="{82777B51-2469-4346-AC39-8948BF9028D0}">
      <dgm:prSet phldrT="[Text]" custT="1"/>
      <dgm:spPr/>
      <dgm:t>
        <a:bodyPr/>
        <a:lstStyle/>
        <a:p>
          <a:r>
            <a:rPr lang="bn-IN" sz="2800" dirty="0" smtClean="0"/>
            <a:t>গরুর গাড়ি</a:t>
          </a:r>
          <a:endParaRPr lang="en-US" sz="2800" dirty="0"/>
        </a:p>
      </dgm:t>
    </dgm:pt>
    <dgm:pt modelId="{01C082EC-11BC-4609-9825-2B7EA2AFA4BD}" type="parTrans" cxnId="{CEB0E995-85D9-409F-9587-D5F102DF46E3}">
      <dgm:prSet/>
      <dgm:spPr/>
      <dgm:t>
        <a:bodyPr/>
        <a:lstStyle/>
        <a:p>
          <a:endParaRPr lang="en-US" sz="3600"/>
        </a:p>
      </dgm:t>
    </dgm:pt>
    <dgm:pt modelId="{A98EF0BA-B7F1-48BE-9575-B21006324F03}" type="sibTrans" cxnId="{CEB0E995-85D9-409F-9587-D5F102DF46E3}">
      <dgm:prSet/>
      <dgm:spPr/>
      <dgm:t>
        <a:bodyPr/>
        <a:lstStyle/>
        <a:p>
          <a:endParaRPr lang="en-US" sz="3600"/>
        </a:p>
      </dgm:t>
    </dgm:pt>
    <dgm:pt modelId="{2F0DCFD3-8270-408D-926B-4EF28992AC61}">
      <dgm:prSet custT="1"/>
      <dgm:spPr/>
      <dgm:t>
        <a:bodyPr/>
        <a:lstStyle/>
        <a:p>
          <a:r>
            <a:rPr lang="bn-IN" sz="2800" dirty="0" smtClean="0"/>
            <a:t>খড়</a:t>
          </a:r>
          <a:endParaRPr lang="en-US" sz="2800" dirty="0"/>
        </a:p>
      </dgm:t>
    </dgm:pt>
    <dgm:pt modelId="{1ECAAC0D-306A-4AFB-B526-408FEDD0E902}" type="parTrans" cxnId="{AE913ACD-591F-4421-A996-12145B87A69B}">
      <dgm:prSet/>
      <dgm:spPr/>
      <dgm:t>
        <a:bodyPr/>
        <a:lstStyle/>
        <a:p>
          <a:endParaRPr lang="en-US" sz="3600"/>
        </a:p>
      </dgm:t>
    </dgm:pt>
    <dgm:pt modelId="{6B16DA96-7E99-4F6F-B433-2323F5278371}" type="sibTrans" cxnId="{AE913ACD-591F-4421-A996-12145B87A69B}">
      <dgm:prSet/>
      <dgm:spPr/>
      <dgm:t>
        <a:bodyPr/>
        <a:lstStyle/>
        <a:p>
          <a:endParaRPr lang="en-US" sz="3600"/>
        </a:p>
      </dgm:t>
    </dgm:pt>
    <dgm:pt modelId="{6925E4B4-11C1-4B25-98BE-82E07C1477F7}">
      <dgm:prSet custT="1"/>
      <dgm:spPr/>
      <dgm:t>
        <a:bodyPr/>
        <a:lstStyle/>
        <a:p>
          <a:r>
            <a:rPr lang="en-US" sz="3600" dirty="0" smtClean="0"/>
            <a:t>hay</a:t>
          </a:r>
          <a:endParaRPr lang="en-US" sz="3600" dirty="0"/>
        </a:p>
      </dgm:t>
    </dgm:pt>
    <dgm:pt modelId="{1E7D4AF0-49AC-403A-8623-9F90199387EC}" type="parTrans" cxnId="{D356B2B4-530A-4032-8607-371DBABBDED0}">
      <dgm:prSet/>
      <dgm:spPr/>
      <dgm:t>
        <a:bodyPr/>
        <a:lstStyle/>
        <a:p>
          <a:endParaRPr lang="en-US" sz="3600"/>
        </a:p>
      </dgm:t>
    </dgm:pt>
    <dgm:pt modelId="{1475DCF9-9DEF-4BAA-9056-D1287D7B6375}" type="sibTrans" cxnId="{D356B2B4-530A-4032-8607-371DBABBDED0}">
      <dgm:prSet/>
      <dgm:spPr/>
      <dgm:t>
        <a:bodyPr/>
        <a:lstStyle/>
        <a:p>
          <a:endParaRPr lang="en-US" sz="3600"/>
        </a:p>
      </dgm:t>
    </dgm:pt>
    <dgm:pt modelId="{043DB37C-8DAC-4544-8281-4BDFFECD2600}">
      <dgm:prSet custT="1"/>
      <dgm:spPr/>
      <dgm:t>
        <a:bodyPr/>
        <a:lstStyle/>
        <a:p>
          <a:r>
            <a:rPr lang="bn-IN" sz="2800" dirty="0" smtClean="0"/>
            <a:t>শস্যদানা</a:t>
          </a:r>
          <a:endParaRPr lang="en-US" sz="2800" dirty="0"/>
        </a:p>
      </dgm:t>
    </dgm:pt>
    <dgm:pt modelId="{320F5BBE-2CDC-470B-94BA-0E9E39108B33}" type="parTrans" cxnId="{2E9D50D9-E8E4-4223-9A68-CCB75BDE3620}">
      <dgm:prSet/>
      <dgm:spPr/>
      <dgm:t>
        <a:bodyPr/>
        <a:lstStyle/>
        <a:p>
          <a:endParaRPr lang="en-US" sz="3600"/>
        </a:p>
      </dgm:t>
    </dgm:pt>
    <dgm:pt modelId="{9006D62B-EC6C-42E7-B4E3-F9F8841D345D}" type="sibTrans" cxnId="{2E9D50D9-E8E4-4223-9A68-CCB75BDE3620}">
      <dgm:prSet/>
      <dgm:spPr/>
      <dgm:t>
        <a:bodyPr/>
        <a:lstStyle/>
        <a:p>
          <a:endParaRPr lang="en-US" sz="3600"/>
        </a:p>
      </dgm:t>
    </dgm:pt>
    <dgm:pt modelId="{C86F7B41-4572-4FA7-8C96-16C970A047EF}">
      <dgm:prSet phldrT="[Text]"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grain</a:t>
          </a:r>
          <a:endParaRPr 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15F91-8099-4EBB-ACDD-A38DBC026DF6}" type="parTrans" cxnId="{9FEBE8DF-2C4C-4407-A8F1-8C1E9243FDCD}">
      <dgm:prSet/>
      <dgm:spPr/>
      <dgm:t>
        <a:bodyPr/>
        <a:lstStyle/>
        <a:p>
          <a:endParaRPr lang="en-US" sz="3600"/>
        </a:p>
      </dgm:t>
    </dgm:pt>
    <dgm:pt modelId="{EA484495-2771-4799-8AD9-05B95100E24D}" type="sibTrans" cxnId="{9FEBE8DF-2C4C-4407-A8F1-8C1E9243FDCD}">
      <dgm:prSet/>
      <dgm:spPr/>
      <dgm:t>
        <a:bodyPr/>
        <a:lstStyle/>
        <a:p>
          <a:endParaRPr lang="en-US" sz="3600"/>
        </a:p>
      </dgm:t>
    </dgm:pt>
    <dgm:pt modelId="{6E146797-3ECB-4E82-ABCB-D2FF6C91A2A0}">
      <dgm:prSet custT="1"/>
      <dgm:spPr/>
      <dgm:t>
        <a:bodyPr/>
        <a:lstStyle/>
        <a:p>
          <a:r>
            <a:rPr lang="en-US" sz="3600" dirty="0" smtClean="0"/>
            <a:t>s</a:t>
          </a:r>
          <a:r>
            <a:rPr lang="en-US" sz="3200" dirty="0" smtClean="0"/>
            <a:t>tre</a:t>
          </a:r>
          <a:r>
            <a:rPr lang="en-US" sz="3600" dirty="0" smtClean="0"/>
            <a:t>et</a:t>
          </a:r>
          <a:endParaRPr lang="en-US" sz="3600" dirty="0"/>
        </a:p>
      </dgm:t>
    </dgm:pt>
    <dgm:pt modelId="{1844C26C-3CFC-496A-BF56-BA039210D1B0}" type="parTrans" cxnId="{477E1A2B-2912-45D1-A4F3-A3B66264B55D}">
      <dgm:prSet/>
      <dgm:spPr/>
      <dgm:t>
        <a:bodyPr/>
        <a:lstStyle/>
        <a:p>
          <a:endParaRPr lang="en-US" sz="3600"/>
        </a:p>
      </dgm:t>
    </dgm:pt>
    <dgm:pt modelId="{3DEFB6BD-A37B-49D3-865B-BA189935CEF3}" type="sibTrans" cxnId="{477E1A2B-2912-45D1-A4F3-A3B66264B55D}">
      <dgm:prSet/>
      <dgm:spPr/>
      <dgm:t>
        <a:bodyPr/>
        <a:lstStyle/>
        <a:p>
          <a:endParaRPr lang="en-US" sz="3600"/>
        </a:p>
      </dgm:t>
    </dgm:pt>
    <dgm:pt modelId="{C5D98D73-F9D6-4FB8-AE4F-B58C51847CAE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মহাসড়ক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1F68B2-EC65-4C6F-A644-9A6E6FC9F39A}" type="parTrans" cxnId="{E3EDADF6-3B8B-4CE5-9401-8E4780297DCD}">
      <dgm:prSet/>
      <dgm:spPr/>
      <dgm:t>
        <a:bodyPr/>
        <a:lstStyle/>
        <a:p>
          <a:endParaRPr lang="en-US" sz="3600"/>
        </a:p>
      </dgm:t>
    </dgm:pt>
    <dgm:pt modelId="{CD3EACB9-1B57-4C43-B7AB-E6F3E2ED82BB}" type="sibTrans" cxnId="{E3EDADF6-3B8B-4CE5-9401-8E4780297DCD}">
      <dgm:prSet/>
      <dgm:spPr/>
      <dgm:t>
        <a:bodyPr/>
        <a:lstStyle/>
        <a:p>
          <a:endParaRPr lang="en-US" sz="3600"/>
        </a:p>
      </dgm:t>
    </dgm:pt>
    <dgm:pt modelId="{2FE0974A-1315-4A3E-9D37-E32C2C2FEA60}" type="pres">
      <dgm:prSet presAssocID="{284B1647-7FF1-41D9-8B1F-F9DCDDA085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E62667-1911-4BD0-AE05-E42B97E719F0}" type="pres">
      <dgm:prSet presAssocID="{AFED6421-EC05-41BF-A485-5B9D26E32FA9}" presName="root" presStyleCnt="0"/>
      <dgm:spPr/>
    </dgm:pt>
    <dgm:pt modelId="{2C2DCE46-12F6-4B52-B085-DAF0E727F425}" type="pres">
      <dgm:prSet presAssocID="{AFED6421-EC05-41BF-A485-5B9D26E32FA9}" presName="rootComposite" presStyleCnt="0"/>
      <dgm:spPr/>
    </dgm:pt>
    <dgm:pt modelId="{CA521E2D-86A3-435B-805F-9554B3E97049}" type="pres">
      <dgm:prSet presAssocID="{AFED6421-EC05-41BF-A485-5B9D26E32FA9}" presName="rootText" presStyleLbl="node1" presStyleIdx="0" presStyleCnt="2" custLinFactNeighborX="756"/>
      <dgm:spPr/>
      <dgm:t>
        <a:bodyPr/>
        <a:lstStyle/>
        <a:p>
          <a:endParaRPr lang="en-US"/>
        </a:p>
      </dgm:t>
    </dgm:pt>
    <dgm:pt modelId="{4BE91013-4D53-4554-B782-8E082ECA7D1F}" type="pres">
      <dgm:prSet presAssocID="{AFED6421-EC05-41BF-A485-5B9D26E32FA9}" presName="rootConnector" presStyleLbl="node1" presStyleIdx="0" presStyleCnt="2"/>
      <dgm:spPr/>
      <dgm:t>
        <a:bodyPr/>
        <a:lstStyle/>
        <a:p>
          <a:endParaRPr lang="en-US"/>
        </a:p>
      </dgm:t>
    </dgm:pt>
    <dgm:pt modelId="{0AA50617-4508-46F8-AFAC-8390C97CB84A}" type="pres">
      <dgm:prSet presAssocID="{AFED6421-EC05-41BF-A485-5B9D26E32FA9}" presName="childShape" presStyleCnt="0"/>
      <dgm:spPr/>
    </dgm:pt>
    <dgm:pt modelId="{684537BC-FF62-4185-9058-19579A9714E3}" type="pres">
      <dgm:prSet presAssocID="{E6BC7BF0-E1D9-4FB0-9D06-5244BB893A65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33768977-1A02-4F78-82C8-54D22A8E1960}" type="pres">
      <dgm:prSet presAssocID="{441BADEF-7FD4-496C-90F9-03FCB680C791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8F887-14B3-4A50-AF55-E3085B280144}" type="pres">
      <dgm:prSet presAssocID="{874F0B0C-B71D-4755-88E7-9ECDDC11D89F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95A175ED-1E9E-4119-9941-7E21969B9224}" type="pres">
      <dgm:prSet presAssocID="{4AE048FF-E63E-4C9A-BA95-66BD16E7BE92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7ECA5-B806-4495-B9B1-F49F1E98B81F}" type="pres">
      <dgm:prSet presAssocID="{1E7D4AF0-49AC-403A-8623-9F90199387EC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30DAFB27-5409-4840-99FC-E72702E03069}" type="pres">
      <dgm:prSet presAssocID="{6925E4B4-11C1-4B25-98BE-82E07C1477F7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F7C5D-D254-4C1B-91E9-0DFA1462EA74}" type="pres">
      <dgm:prSet presAssocID="{B1F15F91-8099-4EBB-ACDD-A38DBC026DF6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C71CB3E2-B53B-41D9-A082-F1FFFE74336C}" type="pres">
      <dgm:prSet presAssocID="{C86F7B41-4572-4FA7-8C96-16C970A047EF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1B37C-B4CF-4A9F-954E-FE93BF5B8A49}" type="pres">
      <dgm:prSet presAssocID="{1844C26C-3CFC-496A-BF56-BA039210D1B0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70A0DF6F-CCFA-4CF6-91F6-961A65A972AF}" type="pres">
      <dgm:prSet presAssocID="{6E146797-3ECB-4E82-ABCB-D2FF6C91A2A0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789B0-D5D9-4BA0-9873-3965168FD5E9}" type="pres">
      <dgm:prSet presAssocID="{53837CD7-A008-4EA4-A0D0-EF5A932E0E68}" presName="root" presStyleCnt="0"/>
      <dgm:spPr/>
    </dgm:pt>
    <dgm:pt modelId="{C70E06D1-69D8-4A67-9708-75E2F678A8B3}" type="pres">
      <dgm:prSet presAssocID="{53837CD7-A008-4EA4-A0D0-EF5A932E0E68}" presName="rootComposite" presStyleCnt="0"/>
      <dgm:spPr/>
    </dgm:pt>
    <dgm:pt modelId="{27B75113-8610-48EB-BD83-7D93215D0654}" type="pres">
      <dgm:prSet presAssocID="{53837CD7-A008-4EA4-A0D0-EF5A932E0E68}" presName="rootText" presStyleLbl="node1" presStyleIdx="1" presStyleCnt="2" custScaleX="119544" custLinFactNeighborX="10381"/>
      <dgm:spPr/>
      <dgm:t>
        <a:bodyPr/>
        <a:lstStyle/>
        <a:p>
          <a:endParaRPr lang="en-US"/>
        </a:p>
      </dgm:t>
    </dgm:pt>
    <dgm:pt modelId="{87F3159C-FDBE-47A5-BEAF-0B8140DABA49}" type="pres">
      <dgm:prSet presAssocID="{53837CD7-A008-4EA4-A0D0-EF5A932E0E68}" presName="rootConnector" presStyleLbl="node1" presStyleIdx="1" presStyleCnt="2"/>
      <dgm:spPr/>
      <dgm:t>
        <a:bodyPr/>
        <a:lstStyle/>
        <a:p>
          <a:endParaRPr lang="en-US"/>
        </a:p>
      </dgm:t>
    </dgm:pt>
    <dgm:pt modelId="{FF67CE95-1EA9-400A-BE5F-78A0E714150A}" type="pres">
      <dgm:prSet presAssocID="{53837CD7-A008-4EA4-A0D0-EF5A932E0E68}" presName="childShape" presStyleCnt="0"/>
      <dgm:spPr/>
    </dgm:pt>
    <dgm:pt modelId="{A7B81455-E3AA-409F-9640-D1A939075FAE}" type="pres">
      <dgm:prSet presAssocID="{A96522C0-FD18-425C-8B82-16E2086D7D5E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CD232C1A-2926-4460-9598-0170B66B2BE0}" type="pres">
      <dgm:prSet presAssocID="{EEF6BF6B-6098-4921-A12D-DF759799C8E7}" presName="childText" presStyleLbl="bgAcc1" presStyleIdx="5" presStyleCnt="10" custScaleX="135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61BC4-9442-4F29-8391-CC93B93D151B}" type="pres">
      <dgm:prSet presAssocID="{01C082EC-11BC-4609-9825-2B7EA2AFA4BD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5E165954-5EED-4D22-AAA1-116816063A85}" type="pres">
      <dgm:prSet presAssocID="{82777B51-2469-4346-AC39-8948BF9028D0}" presName="childText" presStyleLbl="bgAcc1" presStyleIdx="6" presStyleCnt="10" custScaleX="135173" custLinFactNeighborX="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5FB71-E649-4F76-8F40-3AC9D180A959}" type="pres">
      <dgm:prSet presAssocID="{1ECAAC0D-306A-4AFB-B526-408FEDD0E902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95655709-CE50-45C8-B046-AB8999B82AE8}" type="pres">
      <dgm:prSet presAssocID="{2F0DCFD3-8270-408D-926B-4EF28992AC61}" presName="childText" presStyleLbl="bgAcc1" presStyleIdx="7" presStyleCnt="10" custScaleX="133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A232B-2FB0-478D-9F7B-40F7AAF9FE62}" type="pres">
      <dgm:prSet presAssocID="{320F5BBE-2CDC-470B-94BA-0E9E39108B33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15B3C330-33AC-46FA-9E42-C358CDCFFA0A}" type="pres">
      <dgm:prSet presAssocID="{043DB37C-8DAC-4544-8281-4BDFFECD2600}" presName="childText" presStyleLbl="bgAcc1" presStyleIdx="8" presStyleCnt="10" custScaleX="131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FA15D-9C4C-424F-AA90-68FE59360D03}" type="pres">
      <dgm:prSet presAssocID="{471F68B2-EC65-4C6F-A644-9A6E6FC9F39A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0DBC0191-6F48-4FFD-BF8F-2788DCD04A12}" type="pres">
      <dgm:prSet presAssocID="{C5D98D73-F9D6-4FB8-AE4F-B58C51847CAE}" presName="childText" presStyleLbl="bgAcc1" presStyleIdx="9" presStyleCnt="10" custScaleX="131181" custLinFactNeighborY="-3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459AF-C389-403D-B1C0-FA7B9BD3D2AD}" type="presOf" srcId="{53837CD7-A008-4EA4-A0D0-EF5A932E0E68}" destId="{87F3159C-FDBE-47A5-BEAF-0B8140DABA49}" srcOrd="1" destOrd="0" presId="urn:microsoft.com/office/officeart/2005/8/layout/hierarchy3"/>
    <dgm:cxn modelId="{477E1A2B-2912-45D1-A4F3-A3B66264B55D}" srcId="{AFED6421-EC05-41BF-A485-5B9D26E32FA9}" destId="{6E146797-3ECB-4E82-ABCB-D2FF6C91A2A0}" srcOrd="4" destOrd="0" parTransId="{1844C26C-3CFC-496A-BF56-BA039210D1B0}" sibTransId="{3DEFB6BD-A37B-49D3-865B-BA189935CEF3}"/>
    <dgm:cxn modelId="{01404104-8037-4490-955D-2C4F170B8B6B}" type="presOf" srcId="{01C082EC-11BC-4609-9825-2B7EA2AFA4BD}" destId="{49D61BC4-9442-4F29-8391-CC93B93D151B}" srcOrd="0" destOrd="0" presId="urn:microsoft.com/office/officeart/2005/8/layout/hierarchy3"/>
    <dgm:cxn modelId="{91432881-5701-4D29-B5BA-682DF2A723DA}" type="presOf" srcId="{53837CD7-A008-4EA4-A0D0-EF5A932E0E68}" destId="{27B75113-8610-48EB-BD83-7D93215D0654}" srcOrd="0" destOrd="0" presId="urn:microsoft.com/office/officeart/2005/8/layout/hierarchy3"/>
    <dgm:cxn modelId="{CEB0E995-85D9-409F-9587-D5F102DF46E3}" srcId="{53837CD7-A008-4EA4-A0D0-EF5A932E0E68}" destId="{82777B51-2469-4346-AC39-8948BF9028D0}" srcOrd="1" destOrd="0" parTransId="{01C082EC-11BC-4609-9825-2B7EA2AFA4BD}" sibTransId="{A98EF0BA-B7F1-48BE-9575-B21006324F03}"/>
    <dgm:cxn modelId="{D356B2B4-530A-4032-8607-371DBABBDED0}" srcId="{AFED6421-EC05-41BF-A485-5B9D26E32FA9}" destId="{6925E4B4-11C1-4B25-98BE-82E07C1477F7}" srcOrd="2" destOrd="0" parTransId="{1E7D4AF0-49AC-403A-8623-9F90199387EC}" sibTransId="{1475DCF9-9DEF-4BAA-9056-D1287D7B6375}"/>
    <dgm:cxn modelId="{E1F5F3EA-CF3B-456E-9F36-452EB4AF7A4E}" type="presOf" srcId="{C86F7B41-4572-4FA7-8C96-16C970A047EF}" destId="{C71CB3E2-B53B-41D9-A082-F1FFFE74336C}" srcOrd="0" destOrd="0" presId="urn:microsoft.com/office/officeart/2005/8/layout/hierarchy3"/>
    <dgm:cxn modelId="{A2BD3B3A-1471-4981-A3AB-7F8209762E88}" srcId="{AFED6421-EC05-41BF-A485-5B9D26E32FA9}" destId="{4AE048FF-E63E-4C9A-BA95-66BD16E7BE92}" srcOrd="1" destOrd="0" parTransId="{874F0B0C-B71D-4755-88E7-9ECDDC11D89F}" sibTransId="{CEFCDD50-59E0-4D32-BF2B-2D8676D9D170}"/>
    <dgm:cxn modelId="{B6033D65-88FB-4C27-B7C3-F99DC42DB8D6}" type="presOf" srcId="{320F5BBE-2CDC-470B-94BA-0E9E39108B33}" destId="{659A232B-2FB0-478D-9F7B-40F7AAF9FE62}" srcOrd="0" destOrd="0" presId="urn:microsoft.com/office/officeart/2005/8/layout/hierarchy3"/>
    <dgm:cxn modelId="{3D0A4C33-6928-4229-B63E-5AB9BF368859}" type="presOf" srcId="{82777B51-2469-4346-AC39-8948BF9028D0}" destId="{5E165954-5EED-4D22-AAA1-116816063A85}" srcOrd="0" destOrd="0" presId="urn:microsoft.com/office/officeart/2005/8/layout/hierarchy3"/>
    <dgm:cxn modelId="{60082CAD-D709-48B0-BF39-C6A9E3FCAA5A}" type="presOf" srcId="{6925E4B4-11C1-4B25-98BE-82E07C1477F7}" destId="{30DAFB27-5409-4840-99FC-E72702E03069}" srcOrd="0" destOrd="0" presId="urn:microsoft.com/office/officeart/2005/8/layout/hierarchy3"/>
    <dgm:cxn modelId="{91C2338E-F49F-4F82-B741-0D8C4486B0ED}" type="presOf" srcId="{6E146797-3ECB-4E82-ABCB-D2FF6C91A2A0}" destId="{70A0DF6F-CCFA-4CF6-91F6-961A65A972AF}" srcOrd="0" destOrd="0" presId="urn:microsoft.com/office/officeart/2005/8/layout/hierarchy3"/>
    <dgm:cxn modelId="{B35A9095-FA18-443C-8A9F-6364DE8FDA2D}" type="presOf" srcId="{284B1647-7FF1-41D9-8B1F-F9DCDDA08538}" destId="{2FE0974A-1315-4A3E-9D37-E32C2C2FEA60}" srcOrd="0" destOrd="0" presId="urn:microsoft.com/office/officeart/2005/8/layout/hierarchy3"/>
    <dgm:cxn modelId="{98BD3C27-5F92-4619-AB2F-65607BAE7980}" type="presOf" srcId="{1844C26C-3CFC-496A-BF56-BA039210D1B0}" destId="{B161B37C-B4CF-4A9F-954E-FE93BF5B8A49}" srcOrd="0" destOrd="0" presId="urn:microsoft.com/office/officeart/2005/8/layout/hierarchy3"/>
    <dgm:cxn modelId="{6189F89F-A0B1-4D84-A2B7-DED37BE3E745}" type="presOf" srcId="{1ECAAC0D-306A-4AFB-B526-408FEDD0E902}" destId="{D3B5FB71-E649-4F76-8F40-3AC9D180A959}" srcOrd="0" destOrd="0" presId="urn:microsoft.com/office/officeart/2005/8/layout/hierarchy3"/>
    <dgm:cxn modelId="{C91FB1E4-A88C-4235-A514-CA288398EB89}" type="presOf" srcId="{4AE048FF-E63E-4C9A-BA95-66BD16E7BE92}" destId="{95A175ED-1E9E-4119-9941-7E21969B9224}" srcOrd="0" destOrd="0" presId="urn:microsoft.com/office/officeart/2005/8/layout/hierarchy3"/>
    <dgm:cxn modelId="{7DECEB01-D558-424C-A03E-F3DA7F4A3803}" srcId="{53837CD7-A008-4EA4-A0D0-EF5A932E0E68}" destId="{EEF6BF6B-6098-4921-A12D-DF759799C8E7}" srcOrd="0" destOrd="0" parTransId="{A96522C0-FD18-425C-8B82-16E2086D7D5E}" sibTransId="{83442F17-25E9-430C-8518-F3A0A778FF50}"/>
    <dgm:cxn modelId="{6592B704-CE8D-46BD-BFE6-247665FE156F}" srcId="{284B1647-7FF1-41D9-8B1F-F9DCDDA08538}" destId="{53837CD7-A008-4EA4-A0D0-EF5A932E0E68}" srcOrd="1" destOrd="0" parTransId="{51016054-EE77-4DFF-BCC5-B86FAE6FE1CB}" sibTransId="{2C7EECDE-78CC-458E-8EE2-D9763DC2D35F}"/>
    <dgm:cxn modelId="{D563AB3E-07BC-4BA8-AFFA-6A053CE08229}" srcId="{AFED6421-EC05-41BF-A485-5B9D26E32FA9}" destId="{441BADEF-7FD4-496C-90F9-03FCB680C791}" srcOrd="0" destOrd="0" parTransId="{E6BC7BF0-E1D9-4FB0-9D06-5244BB893A65}" sibTransId="{2451313C-6E9A-4D87-9DE6-4A5B6580E5DE}"/>
    <dgm:cxn modelId="{30AE5F66-8689-47DB-AB27-B53ED17C32D0}" type="presOf" srcId="{B1F15F91-8099-4EBB-ACDD-A38DBC026DF6}" destId="{29EF7C5D-D254-4C1B-91E9-0DFA1462EA74}" srcOrd="0" destOrd="0" presId="urn:microsoft.com/office/officeart/2005/8/layout/hierarchy3"/>
    <dgm:cxn modelId="{2E9D50D9-E8E4-4223-9A68-CCB75BDE3620}" srcId="{53837CD7-A008-4EA4-A0D0-EF5A932E0E68}" destId="{043DB37C-8DAC-4544-8281-4BDFFECD2600}" srcOrd="3" destOrd="0" parTransId="{320F5BBE-2CDC-470B-94BA-0E9E39108B33}" sibTransId="{9006D62B-EC6C-42E7-B4E3-F9F8841D345D}"/>
    <dgm:cxn modelId="{B237B0AF-29BA-4E8E-B817-669596EB9469}" type="presOf" srcId="{C5D98D73-F9D6-4FB8-AE4F-B58C51847CAE}" destId="{0DBC0191-6F48-4FFD-BF8F-2788DCD04A12}" srcOrd="0" destOrd="0" presId="urn:microsoft.com/office/officeart/2005/8/layout/hierarchy3"/>
    <dgm:cxn modelId="{FC1FFB30-9DCA-47E5-BFB3-6BC250968451}" type="presOf" srcId="{AFED6421-EC05-41BF-A485-5B9D26E32FA9}" destId="{4BE91013-4D53-4554-B782-8E082ECA7D1F}" srcOrd="1" destOrd="0" presId="urn:microsoft.com/office/officeart/2005/8/layout/hierarchy3"/>
    <dgm:cxn modelId="{9939DCB7-627A-4361-B086-449ADFA2707D}" srcId="{284B1647-7FF1-41D9-8B1F-F9DCDDA08538}" destId="{AFED6421-EC05-41BF-A485-5B9D26E32FA9}" srcOrd="0" destOrd="0" parTransId="{0AF31740-0F67-4716-AB88-22D09541DAE1}" sibTransId="{83341A81-7724-4DCA-9911-3950DB0B0AB3}"/>
    <dgm:cxn modelId="{AE913ACD-591F-4421-A996-12145B87A69B}" srcId="{53837CD7-A008-4EA4-A0D0-EF5A932E0E68}" destId="{2F0DCFD3-8270-408D-926B-4EF28992AC61}" srcOrd="2" destOrd="0" parTransId="{1ECAAC0D-306A-4AFB-B526-408FEDD0E902}" sibTransId="{6B16DA96-7E99-4F6F-B433-2323F5278371}"/>
    <dgm:cxn modelId="{E3EDADF6-3B8B-4CE5-9401-8E4780297DCD}" srcId="{53837CD7-A008-4EA4-A0D0-EF5A932E0E68}" destId="{C5D98D73-F9D6-4FB8-AE4F-B58C51847CAE}" srcOrd="4" destOrd="0" parTransId="{471F68B2-EC65-4C6F-A644-9A6E6FC9F39A}" sibTransId="{CD3EACB9-1B57-4C43-B7AB-E6F3E2ED82BB}"/>
    <dgm:cxn modelId="{A39A2B6A-9FF9-4502-9139-137E2BF3D83F}" type="presOf" srcId="{E6BC7BF0-E1D9-4FB0-9D06-5244BB893A65}" destId="{684537BC-FF62-4185-9058-19579A9714E3}" srcOrd="0" destOrd="0" presId="urn:microsoft.com/office/officeart/2005/8/layout/hierarchy3"/>
    <dgm:cxn modelId="{9FEBE8DF-2C4C-4407-A8F1-8C1E9243FDCD}" srcId="{AFED6421-EC05-41BF-A485-5B9D26E32FA9}" destId="{C86F7B41-4572-4FA7-8C96-16C970A047EF}" srcOrd="3" destOrd="0" parTransId="{B1F15F91-8099-4EBB-ACDD-A38DBC026DF6}" sibTransId="{EA484495-2771-4799-8AD9-05B95100E24D}"/>
    <dgm:cxn modelId="{AB02E82E-31DE-4EBD-9DEF-413331473F0B}" type="presOf" srcId="{EEF6BF6B-6098-4921-A12D-DF759799C8E7}" destId="{CD232C1A-2926-4460-9598-0170B66B2BE0}" srcOrd="0" destOrd="0" presId="urn:microsoft.com/office/officeart/2005/8/layout/hierarchy3"/>
    <dgm:cxn modelId="{1E4E7B88-6EFB-4375-8C41-D5669ED7FDA2}" type="presOf" srcId="{1E7D4AF0-49AC-403A-8623-9F90199387EC}" destId="{DD37ECA5-B806-4495-B9B1-F49F1E98B81F}" srcOrd="0" destOrd="0" presId="urn:microsoft.com/office/officeart/2005/8/layout/hierarchy3"/>
    <dgm:cxn modelId="{3D07360D-8DED-491F-9660-D21AF9EE44D3}" type="presOf" srcId="{AFED6421-EC05-41BF-A485-5B9D26E32FA9}" destId="{CA521E2D-86A3-435B-805F-9554B3E97049}" srcOrd="0" destOrd="0" presId="urn:microsoft.com/office/officeart/2005/8/layout/hierarchy3"/>
    <dgm:cxn modelId="{1F2BB512-A801-4782-A9F6-13BA37FF9168}" type="presOf" srcId="{043DB37C-8DAC-4544-8281-4BDFFECD2600}" destId="{15B3C330-33AC-46FA-9E42-C358CDCFFA0A}" srcOrd="0" destOrd="0" presId="urn:microsoft.com/office/officeart/2005/8/layout/hierarchy3"/>
    <dgm:cxn modelId="{874BE068-27C7-44D0-A8D3-646538F0482F}" type="presOf" srcId="{471F68B2-EC65-4C6F-A644-9A6E6FC9F39A}" destId="{58FFA15D-9C4C-424F-AA90-68FE59360D03}" srcOrd="0" destOrd="0" presId="urn:microsoft.com/office/officeart/2005/8/layout/hierarchy3"/>
    <dgm:cxn modelId="{3EB5248C-0C75-4D7C-B128-C77AD0B5B6E7}" type="presOf" srcId="{2F0DCFD3-8270-408D-926B-4EF28992AC61}" destId="{95655709-CE50-45C8-B046-AB8999B82AE8}" srcOrd="0" destOrd="0" presId="urn:microsoft.com/office/officeart/2005/8/layout/hierarchy3"/>
    <dgm:cxn modelId="{0E5402A5-0AE3-42D2-9FCA-2A22E3043576}" type="presOf" srcId="{874F0B0C-B71D-4755-88E7-9ECDDC11D89F}" destId="{EF48F887-14B3-4A50-AF55-E3085B280144}" srcOrd="0" destOrd="0" presId="urn:microsoft.com/office/officeart/2005/8/layout/hierarchy3"/>
    <dgm:cxn modelId="{062DE333-6AEE-4219-9A20-8A33AE42E0C1}" type="presOf" srcId="{A96522C0-FD18-425C-8B82-16E2086D7D5E}" destId="{A7B81455-E3AA-409F-9640-D1A939075FAE}" srcOrd="0" destOrd="0" presId="urn:microsoft.com/office/officeart/2005/8/layout/hierarchy3"/>
    <dgm:cxn modelId="{42481B85-78C4-49AF-BC51-863AC080114B}" type="presOf" srcId="{441BADEF-7FD4-496C-90F9-03FCB680C791}" destId="{33768977-1A02-4F78-82C8-54D22A8E1960}" srcOrd="0" destOrd="0" presId="urn:microsoft.com/office/officeart/2005/8/layout/hierarchy3"/>
    <dgm:cxn modelId="{2746886C-F738-4B79-AAFA-A7060BE15373}" type="presParOf" srcId="{2FE0974A-1315-4A3E-9D37-E32C2C2FEA60}" destId="{3EE62667-1911-4BD0-AE05-E42B97E719F0}" srcOrd="0" destOrd="0" presId="urn:microsoft.com/office/officeart/2005/8/layout/hierarchy3"/>
    <dgm:cxn modelId="{5AD575F6-1675-4C71-A6F1-613B2EB17E13}" type="presParOf" srcId="{3EE62667-1911-4BD0-AE05-E42B97E719F0}" destId="{2C2DCE46-12F6-4B52-B085-DAF0E727F425}" srcOrd="0" destOrd="0" presId="urn:microsoft.com/office/officeart/2005/8/layout/hierarchy3"/>
    <dgm:cxn modelId="{65FA5CF2-43BC-4DCD-A7BB-8E0A3331A810}" type="presParOf" srcId="{2C2DCE46-12F6-4B52-B085-DAF0E727F425}" destId="{CA521E2D-86A3-435B-805F-9554B3E97049}" srcOrd="0" destOrd="0" presId="urn:microsoft.com/office/officeart/2005/8/layout/hierarchy3"/>
    <dgm:cxn modelId="{AD74BD1B-E950-48C7-96D6-15B1B5F7B187}" type="presParOf" srcId="{2C2DCE46-12F6-4B52-B085-DAF0E727F425}" destId="{4BE91013-4D53-4554-B782-8E082ECA7D1F}" srcOrd="1" destOrd="0" presId="urn:microsoft.com/office/officeart/2005/8/layout/hierarchy3"/>
    <dgm:cxn modelId="{797B066C-C33E-4A50-913A-E23F9C9A671D}" type="presParOf" srcId="{3EE62667-1911-4BD0-AE05-E42B97E719F0}" destId="{0AA50617-4508-46F8-AFAC-8390C97CB84A}" srcOrd="1" destOrd="0" presId="urn:microsoft.com/office/officeart/2005/8/layout/hierarchy3"/>
    <dgm:cxn modelId="{37F6718E-1B28-496D-A664-F16CAD0C5985}" type="presParOf" srcId="{0AA50617-4508-46F8-AFAC-8390C97CB84A}" destId="{684537BC-FF62-4185-9058-19579A9714E3}" srcOrd="0" destOrd="0" presId="urn:microsoft.com/office/officeart/2005/8/layout/hierarchy3"/>
    <dgm:cxn modelId="{7AD5508A-EBFB-4C33-88E5-74DA34FD51D8}" type="presParOf" srcId="{0AA50617-4508-46F8-AFAC-8390C97CB84A}" destId="{33768977-1A02-4F78-82C8-54D22A8E1960}" srcOrd="1" destOrd="0" presId="urn:microsoft.com/office/officeart/2005/8/layout/hierarchy3"/>
    <dgm:cxn modelId="{E6748222-EEE3-438F-9580-1A3C7D8C2B7A}" type="presParOf" srcId="{0AA50617-4508-46F8-AFAC-8390C97CB84A}" destId="{EF48F887-14B3-4A50-AF55-E3085B280144}" srcOrd="2" destOrd="0" presId="urn:microsoft.com/office/officeart/2005/8/layout/hierarchy3"/>
    <dgm:cxn modelId="{5C641274-F491-49E5-ABAC-99829EB7875E}" type="presParOf" srcId="{0AA50617-4508-46F8-AFAC-8390C97CB84A}" destId="{95A175ED-1E9E-4119-9941-7E21969B9224}" srcOrd="3" destOrd="0" presId="urn:microsoft.com/office/officeart/2005/8/layout/hierarchy3"/>
    <dgm:cxn modelId="{C31918AB-79AE-4412-A6AF-E2D9484D84DA}" type="presParOf" srcId="{0AA50617-4508-46F8-AFAC-8390C97CB84A}" destId="{DD37ECA5-B806-4495-B9B1-F49F1E98B81F}" srcOrd="4" destOrd="0" presId="urn:microsoft.com/office/officeart/2005/8/layout/hierarchy3"/>
    <dgm:cxn modelId="{340421DA-8E9C-43E1-969D-58B0477245C9}" type="presParOf" srcId="{0AA50617-4508-46F8-AFAC-8390C97CB84A}" destId="{30DAFB27-5409-4840-99FC-E72702E03069}" srcOrd="5" destOrd="0" presId="urn:microsoft.com/office/officeart/2005/8/layout/hierarchy3"/>
    <dgm:cxn modelId="{5FE81140-FC4B-45C3-ABBC-3E06BF13C75B}" type="presParOf" srcId="{0AA50617-4508-46F8-AFAC-8390C97CB84A}" destId="{29EF7C5D-D254-4C1B-91E9-0DFA1462EA74}" srcOrd="6" destOrd="0" presId="urn:microsoft.com/office/officeart/2005/8/layout/hierarchy3"/>
    <dgm:cxn modelId="{440600A5-B77D-4950-81F8-403BE4568513}" type="presParOf" srcId="{0AA50617-4508-46F8-AFAC-8390C97CB84A}" destId="{C71CB3E2-B53B-41D9-A082-F1FFFE74336C}" srcOrd="7" destOrd="0" presId="urn:microsoft.com/office/officeart/2005/8/layout/hierarchy3"/>
    <dgm:cxn modelId="{F699C391-2A52-4779-B036-19B688DE0AA4}" type="presParOf" srcId="{0AA50617-4508-46F8-AFAC-8390C97CB84A}" destId="{B161B37C-B4CF-4A9F-954E-FE93BF5B8A49}" srcOrd="8" destOrd="0" presId="urn:microsoft.com/office/officeart/2005/8/layout/hierarchy3"/>
    <dgm:cxn modelId="{CC5E78F7-ECE6-45FE-A7CD-37C4DF858D8F}" type="presParOf" srcId="{0AA50617-4508-46F8-AFAC-8390C97CB84A}" destId="{70A0DF6F-CCFA-4CF6-91F6-961A65A972AF}" srcOrd="9" destOrd="0" presId="urn:microsoft.com/office/officeart/2005/8/layout/hierarchy3"/>
    <dgm:cxn modelId="{A5C34D86-F162-4FA9-A140-35416BE54961}" type="presParOf" srcId="{2FE0974A-1315-4A3E-9D37-E32C2C2FEA60}" destId="{6F3789B0-D5D9-4BA0-9873-3965168FD5E9}" srcOrd="1" destOrd="0" presId="urn:microsoft.com/office/officeart/2005/8/layout/hierarchy3"/>
    <dgm:cxn modelId="{36BE409A-9B2F-4839-B743-1B896098695C}" type="presParOf" srcId="{6F3789B0-D5D9-4BA0-9873-3965168FD5E9}" destId="{C70E06D1-69D8-4A67-9708-75E2F678A8B3}" srcOrd="0" destOrd="0" presId="urn:microsoft.com/office/officeart/2005/8/layout/hierarchy3"/>
    <dgm:cxn modelId="{43F53066-E6B0-4A5E-A2C4-95291CB20870}" type="presParOf" srcId="{C70E06D1-69D8-4A67-9708-75E2F678A8B3}" destId="{27B75113-8610-48EB-BD83-7D93215D0654}" srcOrd="0" destOrd="0" presId="urn:microsoft.com/office/officeart/2005/8/layout/hierarchy3"/>
    <dgm:cxn modelId="{4DE3AFE2-1914-4BD4-88E1-F0E25FE0EAB5}" type="presParOf" srcId="{C70E06D1-69D8-4A67-9708-75E2F678A8B3}" destId="{87F3159C-FDBE-47A5-BEAF-0B8140DABA49}" srcOrd="1" destOrd="0" presId="urn:microsoft.com/office/officeart/2005/8/layout/hierarchy3"/>
    <dgm:cxn modelId="{8F9446E6-8489-42F2-991F-B366B2F641BF}" type="presParOf" srcId="{6F3789B0-D5D9-4BA0-9873-3965168FD5E9}" destId="{FF67CE95-1EA9-400A-BE5F-78A0E714150A}" srcOrd="1" destOrd="0" presId="urn:microsoft.com/office/officeart/2005/8/layout/hierarchy3"/>
    <dgm:cxn modelId="{223176DB-C82E-4FF7-A49B-DEC5A60ED0A9}" type="presParOf" srcId="{FF67CE95-1EA9-400A-BE5F-78A0E714150A}" destId="{A7B81455-E3AA-409F-9640-D1A939075FAE}" srcOrd="0" destOrd="0" presId="urn:microsoft.com/office/officeart/2005/8/layout/hierarchy3"/>
    <dgm:cxn modelId="{B8A5BF56-E241-492F-9CBF-6E16BAA60B51}" type="presParOf" srcId="{FF67CE95-1EA9-400A-BE5F-78A0E714150A}" destId="{CD232C1A-2926-4460-9598-0170B66B2BE0}" srcOrd="1" destOrd="0" presId="urn:microsoft.com/office/officeart/2005/8/layout/hierarchy3"/>
    <dgm:cxn modelId="{0D11C554-948C-4358-AB38-7AB1D8D8BE99}" type="presParOf" srcId="{FF67CE95-1EA9-400A-BE5F-78A0E714150A}" destId="{49D61BC4-9442-4F29-8391-CC93B93D151B}" srcOrd="2" destOrd="0" presId="urn:microsoft.com/office/officeart/2005/8/layout/hierarchy3"/>
    <dgm:cxn modelId="{A5983B2F-F08A-4EB3-93A9-6E490E15AAD5}" type="presParOf" srcId="{FF67CE95-1EA9-400A-BE5F-78A0E714150A}" destId="{5E165954-5EED-4D22-AAA1-116816063A85}" srcOrd="3" destOrd="0" presId="urn:microsoft.com/office/officeart/2005/8/layout/hierarchy3"/>
    <dgm:cxn modelId="{3BDDAE18-349C-4707-8912-1FED28701B49}" type="presParOf" srcId="{FF67CE95-1EA9-400A-BE5F-78A0E714150A}" destId="{D3B5FB71-E649-4F76-8F40-3AC9D180A959}" srcOrd="4" destOrd="0" presId="urn:microsoft.com/office/officeart/2005/8/layout/hierarchy3"/>
    <dgm:cxn modelId="{0116C8BD-E715-4844-883D-1B3B6E7ECDF0}" type="presParOf" srcId="{FF67CE95-1EA9-400A-BE5F-78A0E714150A}" destId="{95655709-CE50-45C8-B046-AB8999B82AE8}" srcOrd="5" destOrd="0" presId="urn:microsoft.com/office/officeart/2005/8/layout/hierarchy3"/>
    <dgm:cxn modelId="{7E1131BD-F8D1-46F4-8C87-DCE1B51EDF7E}" type="presParOf" srcId="{FF67CE95-1EA9-400A-BE5F-78A0E714150A}" destId="{659A232B-2FB0-478D-9F7B-40F7AAF9FE62}" srcOrd="6" destOrd="0" presId="urn:microsoft.com/office/officeart/2005/8/layout/hierarchy3"/>
    <dgm:cxn modelId="{8C7CA6FF-3911-4047-BD0B-EBC85AAD2F33}" type="presParOf" srcId="{FF67CE95-1EA9-400A-BE5F-78A0E714150A}" destId="{15B3C330-33AC-46FA-9E42-C358CDCFFA0A}" srcOrd="7" destOrd="0" presId="urn:microsoft.com/office/officeart/2005/8/layout/hierarchy3"/>
    <dgm:cxn modelId="{2E3A4244-3EB4-4301-9E95-B01C2088AED2}" type="presParOf" srcId="{FF67CE95-1EA9-400A-BE5F-78A0E714150A}" destId="{58FFA15D-9C4C-424F-AA90-68FE59360D03}" srcOrd="8" destOrd="0" presId="urn:microsoft.com/office/officeart/2005/8/layout/hierarchy3"/>
    <dgm:cxn modelId="{48031C80-4F09-4CDF-BADF-F2D43C4FDFC6}" type="presParOf" srcId="{FF67CE95-1EA9-400A-BE5F-78A0E714150A}" destId="{0DBC0191-6F48-4FFD-BF8F-2788DCD04A12}" srcOrd="9" destOrd="0" presId="urn:microsoft.com/office/officeart/2005/8/layout/hierarchy3"/>
  </dgm:cxnLst>
  <dgm:bg/>
  <dgm:whole>
    <a:ln w="76200" cap="flat" cmpd="sng" algn="ctr">
      <a:solidFill>
        <a:srgbClr val="7030A0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B37ED-2455-4B65-AAFC-A4DC70429615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b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>
              <a:solidFill>
                <a:srgbClr val="FF0066"/>
              </a:solidFill>
            </a:rPr>
            <a:t>street</a:t>
          </a:r>
          <a:endParaRPr lang="en-US" sz="3700" kern="1200" dirty="0">
            <a:solidFill>
              <a:srgbClr val="FF0066"/>
            </a:solidFill>
          </a:endParaRPr>
        </a:p>
      </dsp:txBody>
      <dsp:txXfrm>
        <a:off x="3536355" y="2181688"/>
        <a:ext cx="1055289" cy="1055289"/>
      </dsp:txXfrm>
    </dsp:sp>
    <dsp:sp modelId="{CEA5E7B7-5981-407C-9CB7-BE98FDDA3E94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1726216"/>
        <a:ext cx="22563" cy="22563"/>
      </dsp:txXfrm>
    </dsp:sp>
    <dsp:sp modelId="{4C450A1C-D107-40DA-BF01-2A9D7D340345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>
              <a:solidFill>
                <a:srgbClr val="FF0066"/>
              </a:solidFill>
            </a:rPr>
            <a:t>carts</a:t>
          </a:r>
          <a:endParaRPr lang="en-US" sz="4000" kern="1200" dirty="0">
            <a:solidFill>
              <a:srgbClr val="FF0066"/>
            </a:solidFill>
          </a:endParaRPr>
        </a:p>
      </dsp:txBody>
      <dsp:txXfrm>
        <a:off x="3536355" y="238017"/>
        <a:ext cx="1055289" cy="1055289"/>
      </dsp:txXfrm>
    </dsp:sp>
    <dsp:sp modelId="{68915DFD-073D-4861-8389-9F6ECF42527B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4554" y="2698051"/>
        <a:ext cx="22563" cy="22563"/>
      </dsp:txXfrm>
    </dsp:sp>
    <dsp:sp modelId="{FB8B590A-6C87-44BC-A9B5-0DF92F8C9EBA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>
              <a:solidFill>
                <a:srgbClr val="FF0066"/>
              </a:solidFill>
            </a:rPr>
            <a:t>road</a:t>
          </a:r>
          <a:endParaRPr lang="en-US" sz="4000" kern="1200" dirty="0">
            <a:solidFill>
              <a:srgbClr val="FF0066"/>
            </a:solidFill>
          </a:endParaRPr>
        </a:p>
      </dsp:txBody>
      <dsp:txXfrm>
        <a:off x="5480027" y="2181688"/>
        <a:ext cx="1055289" cy="1055289"/>
      </dsp:txXfrm>
    </dsp:sp>
    <dsp:sp modelId="{34AA640B-1229-45EB-8FAD-B0D744752A67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CA9FB412-9394-4E91-B200-473B7476D3C8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>
              <a:solidFill>
                <a:srgbClr val="FF0066"/>
              </a:solidFill>
            </a:rPr>
            <a:t>hay</a:t>
          </a:r>
          <a:endParaRPr lang="en-US" sz="4000" kern="1200" dirty="0">
            <a:solidFill>
              <a:srgbClr val="FF0066"/>
            </a:solidFill>
          </a:endParaRPr>
        </a:p>
      </dsp:txBody>
      <dsp:txXfrm>
        <a:off x="3536355" y="4125360"/>
        <a:ext cx="1055289" cy="1055289"/>
      </dsp:txXfrm>
    </dsp:sp>
    <dsp:sp modelId="{823B3E8C-1B39-4BFA-B8E1-455EC7C3F14C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E7CCDBC9-AE06-454B-83A3-2D70E8CB2479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>
              <a:solidFill>
                <a:srgbClr val="FF0066"/>
              </a:solidFill>
            </a:rPr>
            <a:t>grain</a:t>
          </a:r>
          <a:endParaRPr lang="en-US" sz="4000" kern="1200" dirty="0">
            <a:solidFill>
              <a:srgbClr val="FF0066"/>
            </a:solidFill>
          </a:endParaRPr>
        </a:p>
      </dsp:txBody>
      <dsp:txXfrm>
        <a:off x="1592683" y="2181688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5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2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6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30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70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2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15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03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05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5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9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40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6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6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1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97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05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945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3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888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02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5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69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9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24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50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48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86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95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1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994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0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4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1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70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509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01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2798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5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90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37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75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79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7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37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11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69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49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7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51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709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0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814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906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61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95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10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870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9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92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8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68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32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496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3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039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162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3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731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1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62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9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21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72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33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642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23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51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8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9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3792-7930-4F3A-AB24-C1C4A7ADBE8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3094-DA56-41ED-952E-6E04B2E6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8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3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508214"/>
            <a:ext cx="9144000" cy="1061279"/>
          </a:xfrm>
        </p:spPr>
        <p:txBody>
          <a:bodyPr>
            <a:normAutofit/>
          </a:bodyPr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87857" y="2265528"/>
            <a:ext cx="8093122" cy="43536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35880" y="577188"/>
            <a:ext cx="3123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Welcome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93" y="2265528"/>
            <a:ext cx="73342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59668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6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59474683"/>
              </p:ext>
            </p:extLst>
          </p:nvPr>
        </p:nvGraphicFramePr>
        <p:xfrm>
          <a:off x="1881083" y="533522"/>
          <a:ext cx="9321420" cy="619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63" y="5624754"/>
            <a:ext cx="1610238" cy="901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81" y="4521648"/>
            <a:ext cx="1710835" cy="992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81" y="3410801"/>
            <a:ext cx="1360317" cy="1095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49" y="2432538"/>
            <a:ext cx="1873467" cy="970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80" y="1450712"/>
            <a:ext cx="1280142" cy="959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849" y="1472667"/>
            <a:ext cx="1280142" cy="959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86" y="2596046"/>
            <a:ext cx="1873467" cy="970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74" y="3566717"/>
            <a:ext cx="1360317" cy="1095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86" y="4763911"/>
            <a:ext cx="1710835" cy="992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83" y="5756537"/>
            <a:ext cx="1610238" cy="9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7200" b="1" i="1" dirty="0" smtClean="0">
                <a:solidFill>
                  <a:srgbClr val="FF0066"/>
                </a:solidFill>
              </a:rPr>
              <a:t>Hay</a:t>
            </a:r>
            <a:r>
              <a:rPr lang="en-US" sz="5400" b="1" i="1" dirty="0" smtClean="0">
                <a:solidFill>
                  <a:srgbClr val="FF0066"/>
                </a:solidFill>
              </a:rPr>
              <a:t>-</a:t>
            </a:r>
            <a:r>
              <a:rPr lang="bn-IN" sz="5400" b="1" i="1" dirty="0">
                <a:solidFill>
                  <a:srgbClr val="FF0066"/>
                </a:solidFill>
              </a:rPr>
              <a:t>খড়</a:t>
            </a:r>
            <a:endParaRPr lang="en-US" sz="5400" b="1" i="1" dirty="0">
              <a:solidFill>
                <a:srgbClr val="FF006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4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recite the rhyme with proper stress and intonation. Student will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34" y="2196054"/>
            <a:ext cx="3448531" cy="3610479"/>
          </a:xfrm>
        </p:spPr>
      </p:pic>
    </p:spTree>
    <p:extLst>
      <p:ext uri="{BB962C8B-B14F-4D97-AF65-F5344CB8AC3E}">
        <p14:creationId xmlns:p14="http://schemas.microsoft.com/office/powerpoint/2010/main" val="7549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7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recite the rhyme &amp; s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tudent will repeat 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me.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29731"/>
            <a:ext cx="3810000" cy="2143125"/>
          </a:xfrm>
        </p:spPr>
      </p:pic>
    </p:spTree>
    <p:extLst>
      <p:ext uri="{BB962C8B-B14F-4D97-AF65-F5344CB8AC3E}">
        <p14:creationId xmlns:p14="http://schemas.microsoft.com/office/powerpoint/2010/main" val="36236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"/>
            <a:ext cx="10799619" cy="221093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17DF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recite with clap. </a:t>
            </a:r>
            <a:br>
              <a:rPr lang="en-US" sz="5400" b="1" dirty="0" smtClean="0">
                <a:solidFill>
                  <a:srgbClr val="17DF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17DF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listen and repeat</a:t>
            </a:r>
            <a:endParaRPr lang="en-US" sz="5400" b="1" dirty="0">
              <a:solidFill>
                <a:srgbClr val="17DF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063" y="2333767"/>
            <a:ext cx="9917890" cy="39947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city has streets-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country has roads.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country one meets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Blue carts with their loads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5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6097" y="444539"/>
            <a:ext cx="11127545" cy="227052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17DF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recite with clap. </a:t>
            </a:r>
            <a:br>
              <a:rPr lang="en-US" sz="5400" b="1" dirty="0" smtClean="0">
                <a:solidFill>
                  <a:srgbClr val="17DF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17DF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listen and repeat</a:t>
            </a:r>
            <a:endParaRPr lang="en-US" sz="5400" b="1" dirty="0">
              <a:solidFill>
                <a:srgbClr val="17DF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024128" y="2869808"/>
            <a:ext cx="9720073" cy="34395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sweet-smelling hay,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mangolds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grain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take me away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country again!</a:t>
            </a:r>
          </a:p>
        </p:txBody>
      </p:sp>
    </p:spTree>
    <p:extLst>
      <p:ext uri="{BB962C8B-B14F-4D97-AF65-F5344CB8AC3E}">
        <p14:creationId xmlns:p14="http://schemas.microsoft.com/office/powerpoint/2010/main" val="144079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Every one. Open your EFT book, Page 70.</a:t>
            </a:r>
            <a:endParaRPr lang="en-US" dirty="0"/>
          </a:p>
        </p:txBody>
      </p:sp>
      <p:pic>
        <p:nvPicPr>
          <p:cNvPr id="4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46" y="2144631"/>
            <a:ext cx="3448531" cy="4395501"/>
          </a:xfrm>
          <a:ln w="9525"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144631"/>
            <a:ext cx="3532962" cy="43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955" y="543012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2" y="3914073"/>
            <a:ext cx="6794695" cy="2135033"/>
          </a:xfrm>
        </p:spPr>
      </p:pic>
      <p:sp>
        <p:nvSpPr>
          <p:cNvPr id="5" name="Cloud 4"/>
          <p:cNvSpPr/>
          <p:nvPr/>
        </p:nvSpPr>
        <p:spPr>
          <a:xfrm>
            <a:off x="7407343" y="0"/>
            <a:ext cx="4488063" cy="3502855"/>
          </a:xfrm>
          <a:prstGeom prst="cloud">
            <a:avLst/>
          </a:prstGeom>
          <a:solidFill>
            <a:srgbClr val="DCE2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A60A42"/>
                </a:solidFill>
              </a:rPr>
              <a:t>Come over.</a:t>
            </a:r>
            <a:endParaRPr lang="en-US" b="1" dirty="0">
              <a:solidFill>
                <a:srgbClr val="A60A42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675249" y="0"/>
            <a:ext cx="4488063" cy="3502855"/>
          </a:xfrm>
          <a:prstGeom prst="cloud">
            <a:avLst/>
          </a:prstGeom>
          <a:solidFill>
            <a:srgbClr val="EFF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A60A42"/>
                </a:solidFill>
              </a:rPr>
              <a:t>Can anyone recite now?</a:t>
            </a:r>
            <a:endParaRPr lang="en-US" b="1" dirty="0">
              <a:solidFill>
                <a:srgbClr val="A60A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9630" y="382138"/>
            <a:ext cx="10515600" cy="169068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66CC"/>
                </a:solidFill>
              </a:rPr>
              <a:t>Everyone stand up. Count 1,2.3.4 and seat down. Now all 1 make a group,</a:t>
            </a:r>
            <a:endParaRPr lang="en-US" sz="4800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" y="2242038"/>
            <a:ext cx="12169140" cy="48691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1 seat together in group-1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 together in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group-2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 together in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group-3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 together in 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group-4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0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6487" y="823415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5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Teacher’s Details</a:t>
            </a:r>
            <a:endParaRPr lang="en-US" sz="65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67987" y="3026390"/>
            <a:ext cx="6629400" cy="31696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Sangita</a:t>
            </a:r>
            <a:endParaRPr lang="en-GB" sz="4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GB" sz="4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marL="0" indent="0" algn="ctr">
              <a:buNone/>
            </a:pPr>
            <a:r>
              <a:rPr lang="en-GB" sz="4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Boran</a:t>
            </a:r>
            <a:r>
              <a:rPr lang="en-GB" sz="4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Bindan</a:t>
            </a:r>
            <a:r>
              <a:rPr lang="en-GB" sz="4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Gps</a:t>
            </a:r>
            <a:endParaRPr lang="en-GB" sz="4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GB" sz="4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GB" sz="4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44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Gazipur</a:t>
            </a:r>
            <a:endParaRPr lang="en-US" sz="44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858369" y="4166948"/>
            <a:ext cx="8352429" cy="169459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1770818" y="1332209"/>
            <a:ext cx="8352429" cy="169459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59502" y="1978675"/>
            <a:ext cx="449982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and recite.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59501" y="4752636"/>
            <a:ext cx="5575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 your hand if you need help.</a:t>
            </a:r>
            <a:endParaRPr lang="en-US" sz="2800" b="1" i="1" dirty="0">
              <a:ln>
                <a:solidFill>
                  <a:srgbClr val="00B05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974" y="222050"/>
            <a:ext cx="9144000" cy="14558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055" y="2270324"/>
            <a:ext cx="9144000" cy="1655762"/>
          </a:xfrm>
          <a:ln>
            <a:solidFill>
              <a:schemeClr val="accent2"/>
            </a:solidFill>
          </a:ln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4135" y="2516617"/>
            <a:ext cx="855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Any pair would like to recite?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0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Read silently and follow the spelling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Write the missing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7" y="515440"/>
            <a:ext cx="10515600" cy="74015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66029" y="1540563"/>
            <a:ext cx="70422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city has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But the country has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country one meets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Blue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their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loads</a:t>
            </a:r>
          </a:p>
          <a:p>
            <a:pPr algn="ctr"/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sweet-smelling hay,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mangolds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grain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take me away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country again!</a:t>
            </a:r>
          </a:p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4185" y="2893325"/>
            <a:ext cx="1241946" cy="4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06585" y="3045725"/>
            <a:ext cx="1241946" cy="4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8985" y="3198125"/>
            <a:ext cx="1241946" cy="4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66328" y="2285999"/>
            <a:ext cx="1241946" cy="4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5355" y="1706785"/>
            <a:ext cx="1241946" cy="4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20167" y="1704911"/>
            <a:ext cx="934872" cy="444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17507" y="2310467"/>
            <a:ext cx="934872" cy="444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19715" y="3330054"/>
            <a:ext cx="934872" cy="444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20167" y="4364305"/>
            <a:ext cx="934872" cy="444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73621" y="4989086"/>
            <a:ext cx="934872" cy="444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90" y="1456611"/>
            <a:ext cx="1280142" cy="959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9" y="3264089"/>
            <a:ext cx="1873467" cy="970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1" y="5211584"/>
            <a:ext cx="1360317" cy="109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97" y="5316745"/>
            <a:ext cx="1710835" cy="9926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3" y="1330684"/>
            <a:ext cx="1610238" cy="9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0"/>
            <a:ext cx="10515600" cy="3657599"/>
          </a:xfrm>
        </p:spPr>
        <p:txBody>
          <a:bodyPr>
            <a:noAutofit/>
          </a:bodyPr>
          <a:lstStyle/>
          <a:p>
            <a:pPr algn="ctr"/>
            <a:endParaRPr lang="en-US" sz="48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763" y="4217157"/>
            <a:ext cx="9934433" cy="2357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4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things you love about your village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641444"/>
            <a:ext cx="6058554" cy="49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5917" y="3360845"/>
            <a:ext cx="6933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Five, Unit- 18, Lesson: 1-2, Page:70</a:t>
            </a:r>
          </a:p>
          <a:p>
            <a:pPr algn="ctr"/>
            <a:endParaRPr lang="en-GB" sz="4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5576" y="1124468"/>
            <a:ext cx="861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</a:t>
            </a:r>
            <a:r>
              <a:rPr lang="en-GB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streets</a:t>
            </a:r>
            <a:r>
              <a:rPr lang="en-GB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.....country again</a:t>
            </a:r>
            <a:r>
              <a:rPr lang="en-GB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7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4" y="2016998"/>
            <a:ext cx="11791666" cy="3955762"/>
          </a:xfrm>
        </p:spPr>
        <p:txBody>
          <a:bodyPr>
            <a:normAutofit lnSpcReduction="10000"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which words in a sentence are stressed. </a:t>
            </a:r>
            <a:endParaRPr lang="en-GB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GB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words, phrases and sentences with proper sounds and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stress.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4.1.1  read aloud poems with proper sounds, stress and intonation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  to write sentences using non- cursive and cursive capital and </a:t>
            </a:r>
            <a:r>
              <a:rPr lang="en-GB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letters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6552" y="566241"/>
            <a:ext cx="5920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 Outcomes: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9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66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34617" cy="132080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1914110"/>
            <a:ext cx="7560860" cy="4351338"/>
          </a:xfrm>
          <a:ln w="38100">
            <a:solidFill>
              <a:srgbClr val="FF66CC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4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City,</a:t>
            </a:r>
            <a:r>
              <a:rPr lang="en-US" sz="4400" dirty="0" smtClean="0"/>
              <a:t> 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street,</a:t>
            </a:r>
          </a:p>
          <a:p>
            <a:pPr marL="0" indent="0" algn="ctr">
              <a:buNone/>
            </a:pPr>
            <a:r>
              <a:rPr lang="en-US" sz="4400" dirty="0" smtClean="0"/>
              <a:t>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country,</a:t>
            </a:r>
            <a:r>
              <a:rPr lang="en-US" sz="4400" dirty="0" smtClean="0"/>
              <a:t> </a:t>
            </a:r>
          </a:p>
          <a:p>
            <a:pPr marL="0" indent="0" algn="ctr">
              <a:buNone/>
            </a:pP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roads,</a:t>
            </a:r>
          </a:p>
          <a:p>
            <a:pPr marL="0" indent="0" algn="ctr">
              <a:buNone/>
            </a:pPr>
            <a:r>
              <a:rPr lang="en-US" sz="4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4400" dirty="0" smtClean="0">
                <a:ln w="0"/>
                <a:solidFill>
                  <a:srgbClr val="00B0F0"/>
                </a:solidFill>
              </a:rPr>
              <a:t>,</a:t>
            </a:r>
            <a:r>
              <a:rPr lang="en-US" sz="4400" dirty="0" smtClean="0"/>
              <a:t>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sweet-smelling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</a:t>
            </a:r>
            <a:r>
              <a:rPr lang="en-US" sz="4400" dirty="0" smtClean="0"/>
              <a:t> </a:t>
            </a:r>
          </a:p>
          <a:p>
            <a:pPr marL="0" indent="0" algn="ctr">
              <a:buNone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hay,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grain,</a:t>
            </a:r>
            <a:r>
              <a:rPr lang="en-US" sz="4400" dirty="0" smtClean="0"/>
              <a:t> 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away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748417" y="800190"/>
            <a:ext cx="445860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66CC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Bingo game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66CC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1004879" y="3044320"/>
            <a:ext cx="655093" cy="764275"/>
          </a:xfrm>
          <a:prstGeom prst="star4">
            <a:avLst/>
          </a:prstGeom>
          <a:solidFill>
            <a:srgbClr val="1A9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1109765" y="1723520"/>
            <a:ext cx="655093" cy="764275"/>
          </a:xfrm>
          <a:prstGeom prst="star4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10623014" y="3368200"/>
            <a:ext cx="655093" cy="764275"/>
          </a:xfrm>
          <a:prstGeom prst="star4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10556856" y="2174061"/>
            <a:ext cx="655093" cy="764275"/>
          </a:xfrm>
          <a:prstGeom prst="star4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/>
          <p:cNvSpPr/>
          <p:nvPr/>
        </p:nvSpPr>
        <p:spPr>
          <a:xfrm>
            <a:off x="5774575" y="6241129"/>
            <a:ext cx="655093" cy="764275"/>
          </a:xfrm>
          <a:prstGeom prst="star4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08305" y="4739864"/>
            <a:ext cx="18542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carts,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9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4112 0.3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649 L -0.4069 0.179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8047 -0.5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2375 0.564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38803 0.14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242"/>
          </a:xfrm>
        </p:spPr>
        <p:txBody>
          <a:bodyPr/>
          <a:lstStyle/>
          <a:p>
            <a:pPr algn="ctr"/>
            <a:r>
              <a:rPr lang="en-US" dirty="0" smtClean="0"/>
              <a:t>What can you see?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35" y="1690688"/>
            <a:ext cx="3795745" cy="4704991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140" y="1845346"/>
            <a:ext cx="3479666" cy="45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33" y="2439713"/>
            <a:ext cx="891289" cy="96432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39" y="2439713"/>
            <a:ext cx="804224" cy="9643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01" y="2439713"/>
            <a:ext cx="808019" cy="93618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33" y="2437263"/>
            <a:ext cx="788204" cy="100277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33" y="4366317"/>
            <a:ext cx="804847" cy="73352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48" y="4366317"/>
            <a:ext cx="943107" cy="76096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04" y="4366317"/>
            <a:ext cx="1162212" cy="638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517" y="4156612"/>
            <a:ext cx="1231777" cy="9706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86178" y="3529614"/>
            <a:ext cx="1296197" cy="381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cow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372313" y="3529614"/>
            <a:ext cx="1296197" cy="381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25611" y="3507589"/>
            <a:ext cx="1296197" cy="381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55894" y="3583542"/>
            <a:ext cx="1296197" cy="381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74646" y="5183162"/>
            <a:ext cx="1296197" cy="381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528517" y="5107446"/>
            <a:ext cx="1296197" cy="381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6178" y="5292097"/>
            <a:ext cx="1296197" cy="381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4002" y="5306789"/>
            <a:ext cx="1296197" cy="381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236742" y="3491734"/>
            <a:ext cx="1210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ricksaw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94400" y="3404036"/>
            <a:ext cx="907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boat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14515" y="3401499"/>
            <a:ext cx="1524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chimney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88636" y="5127283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tree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467253" y="5127283"/>
            <a:ext cx="884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van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83599" y="5045293"/>
            <a:ext cx="1478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building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825537" y="4950510"/>
            <a:ext cx="862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cart</a:t>
            </a:r>
          </a:p>
        </p:txBody>
      </p:sp>
    </p:spTree>
    <p:extLst>
      <p:ext uri="{BB962C8B-B14F-4D97-AF65-F5344CB8AC3E}">
        <p14:creationId xmlns:p14="http://schemas.microsoft.com/office/powerpoint/2010/main" val="11003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City streets and country roads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Written by</a:t>
            </a:r>
          </a:p>
          <a:p>
            <a:pPr marL="0" indent="0" algn="ctr">
              <a:buNone/>
            </a:pPr>
            <a:r>
              <a:rPr lang="en-US" dirty="0" smtClean="0"/>
              <a:t>Eleanor </a:t>
            </a:r>
            <a:r>
              <a:rPr lang="en-US" dirty="0" err="1" smtClean="0"/>
              <a:t>Farjeon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5" y="1825624"/>
            <a:ext cx="3137097" cy="31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2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819" y="1065369"/>
            <a:ext cx="21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92729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6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4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1786</TotalTime>
  <Words>334</Words>
  <Application>Microsoft Office PowerPoint</Application>
  <PresentationFormat>Widescreen</PresentationFormat>
  <Paragraphs>105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Calibri</vt:lpstr>
      <vt:lpstr>Calibri Light</vt:lpstr>
      <vt:lpstr>Garamond</vt:lpstr>
      <vt:lpstr>NikoshBAN</vt:lpstr>
      <vt:lpstr>Times New Roman</vt:lpstr>
      <vt:lpstr>Trebuchet MS</vt:lpstr>
      <vt:lpstr>Vrinda</vt:lpstr>
      <vt:lpstr>Wingdings 3</vt:lpstr>
      <vt:lpstr>Organic</vt:lpstr>
      <vt:lpstr>1_Facet</vt:lpstr>
      <vt:lpstr>3_Facet</vt:lpstr>
      <vt:lpstr>4_Facet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you see?</vt:lpstr>
      <vt:lpstr>cart</vt:lpstr>
      <vt:lpstr>City streets and country roads</vt:lpstr>
      <vt:lpstr>PowerPoint Presentation</vt:lpstr>
      <vt:lpstr>PowerPoint Presentation</vt:lpstr>
      <vt:lpstr>PowerPoint Presentation</vt:lpstr>
      <vt:lpstr>One day one word</vt:lpstr>
      <vt:lpstr>I’ll recite the rhyme with proper stress and intonation. Student will enjoy.</vt:lpstr>
      <vt:lpstr>I’ll recite the rhyme &amp; student will repeat after me.</vt:lpstr>
      <vt:lpstr>I will recite with clap.  Students will listen and repeat</vt:lpstr>
      <vt:lpstr>I will recite with clap.  Students will listen and repeat</vt:lpstr>
      <vt:lpstr>Every one. Open your EFT book, Page 70.</vt:lpstr>
      <vt:lpstr> </vt:lpstr>
      <vt:lpstr>Everyone stand up. Count 1,2.3.4 and seat down. Now all 1 make a group,</vt:lpstr>
      <vt:lpstr>PowerPoint Presentation</vt:lpstr>
      <vt:lpstr>PowerPoint Presentation</vt:lpstr>
      <vt:lpstr>Read silently and follow the spelling</vt:lpstr>
      <vt:lpstr>Write the missing word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110</cp:revision>
  <dcterms:created xsi:type="dcterms:W3CDTF">2020-03-04T10:44:29Z</dcterms:created>
  <dcterms:modified xsi:type="dcterms:W3CDTF">2020-03-10T04:49:48Z</dcterms:modified>
</cp:coreProperties>
</file>